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3712" y="3124200"/>
            <a:ext cx="61245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243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271936"/>
            <a:ext cx="80303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1936"/>
            <a:ext cx="80303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419854"/>
            <a:ext cx="80303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1252642"/>
            <a:ext cx="7546801" cy="5431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5762" y="1268760"/>
            <a:ext cx="11420475" cy="5112568"/>
            <a:chOff x="385762" y="1268760"/>
            <a:chExt cx="11420475" cy="51125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1268760"/>
              <a:ext cx="11420475" cy="2543175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8625" y="4057228"/>
              <a:ext cx="11334750" cy="23241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60496" y="2271936"/>
            <a:ext cx="80303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10571007" y="4941168"/>
            <a:ext cx="80303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1936"/>
            <a:ext cx="80303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62169"/>
            <a:ext cx="80303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1" y="1340768"/>
            <a:ext cx="5741741" cy="54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340768"/>
            <a:ext cx="7137424" cy="533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40768"/>
            <a:ext cx="80303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10560496" y="4149080"/>
            <a:ext cx="80303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525" y="3356992"/>
            <a:ext cx="10648950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1323990"/>
            <a:ext cx="4464496" cy="5464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3465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1268760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2351584" y="3140968"/>
            <a:ext cx="43204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1559496" y="4005064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8904312" y="4005064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5087888" y="4913201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47750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140968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8112224" y="4077072"/>
            <a:ext cx="28446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487488" y="5877272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584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2204864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9480376" y="407707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496550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031778"/>
            <a:ext cx="6408712" cy="8373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3771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71864" y="2276872"/>
            <a:ext cx="33843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4403812" y="3082702"/>
            <a:ext cx="33843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4356857" y="4090814"/>
            <a:ext cx="260323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370917"/>
            <a:ext cx="260323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5447928" y="2255852"/>
            <a:ext cx="260323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4511824" y="3068960"/>
            <a:ext cx="260323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4428865" y="3966997"/>
            <a:ext cx="260323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10272464" y="3966997"/>
            <a:ext cx="117094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3647729" y="4801641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9" name="矩形 8"/>
          <p:cNvSpPr/>
          <p:nvPr/>
        </p:nvSpPr>
        <p:spPr>
          <a:xfrm>
            <a:off x="8760297" y="4801641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10" name="矩形 9"/>
          <p:cNvSpPr/>
          <p:nvPr/>
        </p:nvSpPr>
        <p:spPr>
          <a:xfrm>
            <a:off x="7115063" y="5628667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1484784"/>
            <a:ext cx="188315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7752184" y="2348880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7894636" y="3140968"/>
            <a:ext cx="23058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5951984" y="4005064"/>
            <a:ext cx="23058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68100" cy="550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23792" y="1268760"/>
            <a:ext cx="260323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4295800" y="2132856"/>
            <a:ext cx="260323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10632504" y="2132856"/>
            <a:ext cx="74627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3611724" y="2981688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10" name="矩形 9"/>
          <p:cNvSpPr/>
          <p:nvPr/>
        </p:nvSpPr>
        <p:spPr>
          <a:xfrm>
            <a:off x="4511824" y="4165501"/>
            <a:ext cx="260323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11" name="矩形 10"/>
          <p:cNvSpPr/>
          <p:nvPr/>
        </p:nvSpPr>
        <p:spPr>
          <a:xfrm>
            <a:off x="10325501" y="4152137"/>
            <a:ext cx="10278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14" name="矩形 13"/>
          <p:cNvSpPr/>
          <p:nvPr/>
        </p:nvSpPr>
        <p:spPr>
          <a:xfrm>
            <a:off x="3678257" y="5008298"/>
            <a:ext cx="16976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15" name="矩形 14"/>
          <p:cNvSpPr/>
          <p:nvPr/>
        </p:nvSpPr>
        <p:spPr>
          <a:xfrm>
            <a:off x="4655840" y="5851095"/>
            <a:ext cx="31683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209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355803"/>
            <a:ext cx="52565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7525" y="2852936"/>
            <a:ext cx="60769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76</cp:revision>
  <dcterms:created xsi:type="dcterms:W3CDTF">2015-09-16T06:44:00Z</dcterms:created>
  <dcterms:modified xsi:type="dcterms:W3CDTF">2025-08-24T06:11:41Z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