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>
        <p:scale>
          <a:sx n="50" d="100"/>
          <a:sy n="50" d="100"/>
        </p:scale>
        <p:origin x="76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2767012"/>
            <a:ext cx="4524375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366610"/>
            <a:ext cx="8027045" cy="5449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918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02" y="1340768"/>
            <a:ext cx="8403554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6712" y="1268760"/>
            <a:ext cx="11458575" cy="5506144"/>
            <a:chOff x="366712" y="1268760"/>
            <a:chExt cx="11458575" cy="550614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5836" y="6165304"/>
              <a:ext cx="9972675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1268760"/>
              <a:ext cx="11458575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5362" y="2013234"/>
              <a:ext cx="10829925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5836" y="2792480"/>
              <a:ext cx="10220325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5836" y="3632073"/>
              <a:ext cx="10782300" cy="6762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86139" y="4563648"/>
              <a:ext cx="10696575" cy="5619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09662" y="5390990"/>
              <a:ext cx="3667125" cy="6096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632504" y="206256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048750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66225" y="3013284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35960" y="3879188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73148" y="4309422"/>
            <a:ext cx="4429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60242" y="5173524"/>
            <a:ext cx="4429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412776"/>
            <a:ext cx="807720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988840"/>
            <a:ext cx="115633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797152"/>
            <a:ext cx="11582400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91051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108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59417"/>
            <a:ext cx="11187608" cy="545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6234904" cy="53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8576"/>
            <a:ext cx="10657184" cy="55470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1772816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97026" y="1765598"/>
            <a:ext cx="117118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84032" y="2213030"/>
            <a:ext cx="503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81511" y="2213030"/>
            <a:ext cx="503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545514" y="2636912"/>
            <a:ext cx="228679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846169" y="3060794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65580" y="3500583"/>
            <a:ext cx="15466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990574" y="3940372"/>
            <a:ext cx="94045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184231" y="3949080"/>
            <a:ext cx="933927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655840" y="4365104"/>
            <a:ext cx="94045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705482" y="4364254"/>
            <a:ext cx="94045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529240" y="4797152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362945" y="4797152"/>
            <a:ext cx="71287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431704" y="5229200"/>
            <a:ext cx="11521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431704" y="5661248"/>
            <a:ext cx="94045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847528" y="6309320"/>
            <a:ext cx="94045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029674" y="6525344"/>
            <a:ext cx="94045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03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140968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87888" y="4077072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918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04864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0637"/>
            <a:ext cx="106489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132856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28248" y="4005064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060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013176"/>
            <a:ext cx="9937104" cy="1471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35" y="1340768"/>
            <a:ext cx="10906125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83163" y="1809102"/>
            <a:ext cx="4429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83692" y="1809102"/>
            <a:ext cx="4429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23123" y="2252030"/>
            <a:ext cx="4429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97955" y="3972969"/>
            <a:ext cx="9651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320127" y="3972969"/>
            <a:ext cx="11993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4655" y="2924944"/>
            <a:ext cx="743534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17300"/>
            <a:ext cx="11322099" cy="55476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38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2025-08-24T06:25:45Z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