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60" r:id="rId38"/>
    <p:sldId id="35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2" d="100"/>
          <a:sy n="52" d="100"/>
        </p:scale>
        <p:origin x="69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92896"/>
            <a:ext cx="115062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59097" y="28529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268760"/>
            <a:ext cx="11525250" cy="5420469"/>
            <a:chOff x="333375" y="1268760"/>
            <a:chExt cx="11525250" cy="54204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1200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" y="2564904"/>
              <a:ext cx="11191875" cy="4124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1268760"/>
            <a:ext cx="11515725" cy="2127101"/>
            <a:chOff x="338137" y="1268760"/>
            <a:chExt cx="11515725" cy="2127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540" y="2852936"/>
              <a:ext cx="502920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71740" y="2852936"/>
              <a:ext cx="438150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340768"/>
            <a:ext cx="4824536" cy="53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412776"/>
            <a:ext cx="11029201" cy="4298801"/>
            <a:chOff x="407368" y="1412776"/>
            <a:chExt cx="11029201" cy="4298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5038725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9936" y="1412776"/>
              <a:ext cx="4524375" cy="438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18154" y="1431826"/>
              <a:ext cx="1314450" cy="476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2299345"/>
              <a:ext cx="2266950" cy="4095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31644" y="2227337"/>
              <a:ext cx="1304925" cy="4095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7408" y="2996952"/>
              <a:ext cx="2790825" cy="27146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541959" y="22239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03572" y="42930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9212"/>
            <a:ext cx="114776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268760"/>
            <a:ext cx="11530013" cy="5589240"/>
            <a:chOff x="309562" y="1268760"/>
            <a:chExt cx="11530013" cy="55892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6305550"/>
              <a:ext cx="1091565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1268760"/>
              <a:ext cx="11487150" cy="4876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3187"/>
            <a:ext cx="115157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519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0162"/>
            <a:ext cx="115919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720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98884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70892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13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662550"/>
            <a:ext cx="295232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2900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119675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1937852"/>
            <a:ext cx="24482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4149080"/>
            <a:ext cx="208823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10900" cy="4213820"/>
            <a:chOff x="335360" y="1340768"/>
            <a:chExt cx="11010900" cy="42138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109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21088"/>
              <a:ext cx="10248900" cy="1333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1963202"/>
            <a:ext cx="144016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2695867"/>
            <a:ext cx="79208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7882" y="4149080"/>
            <a:ext cx="512445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928650"/>
            <a:ext cx="604867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2468910"/>
            <a:ext cx="111823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3168" cy="5523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196752"/>
            <a:ext cx="93610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1916832"/>
            <a:ext cx="93610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2636912"/>
            <a:ext cx="164815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551723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126876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1988840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8920"/>
            <a:ext cx="208823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0424" y="3492462"/>
            <a:ext cx="208823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653136"/>
            <a:ext cx="741682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8856984" cy="557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6837"/>
            <a:ext cx="109156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708920"/>
            <a:ext cx="108012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428999"/>
            <a:ext cx="108012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869160"/>
            <a:ext cx="194421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82656"/>
            <a:ext cx="10729192" cy="3139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489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708920"/>
            <a:ext cx="489654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298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8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953" y="2636912"/>
            <a:ext cx="10409807" cy="1885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81000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786484"/>
            <a:ext cx="4967199" cy="498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07368" y="1282638"/>
            <a:ext cx="11528673" cy="5270782"/>
            <a:chOff x="407368" y="1282638"/>
            <a:chExt cx="11528673" cy="5270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4171950" cy="44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1646" y="1282638"/>
              <a:ext cx="3590925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60496" y="1321718"/>
              <a:ext cx="1228725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1988840"/>
              <a:ext cx="3648075" cy="485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79318" y="1941215"/>
              <a:ext cx="307657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69164" y="1974552"/>
              <a:ext cx="3019425" cy="5143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92032" y="1940664"/>
              <a:ext cx="866775" cy="5238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20428" y="2705234"/>
              <a:ext cx="1343025" cy="4667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92811" y="3529777"/>
              <a:ext cx="3657600" cy="4667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52950" y="3531488"/>
              <a:ext cx="3086100" cy="4286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80176" y="3385761"/>
              <a:ext cx="1819275" cy="55245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39416" y="4403932"/>
              <a:ext cx="3657600" cy="47625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562805" y="4419527"/>
              <a:ext cx="4943475" cy="4667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39416" y="5313909"/>
              <a:ext cx="11096625" cy="50482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304923" y="6067645"/>
              <a:ext cx="952500" cy="485775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10941438" y="13217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40768"/>
            <a:ext cx="11496675" cy="4259560"/>
            <a:chOff x="347662" y="1340768"/>
            <a:chExt cx="11496675" cy="4259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780928"/>
              <a:ext cx="11496675" cy="2819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13593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064552" y="35730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96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873084"/>
            <a:ext cx="6120680" cy="476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81</cp:revision>
  <dcterms:created xsi:type="dcterms:W3CDTF">2015-09-16T06:44:00Z</dcterms:created>
  <dcterms:modified xsi:type="dcterms:W3CDTF">2025-08-21T02:03:04Z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