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92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24F34C-B4A4-1117-604C-796AD9B7F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13" y="1754443"/>
            <a:ext cx="7175574" cy="33491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4FE83-2851-5A2D-83B6-72B8BFFFC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772" y="809464"/>
            <a:ext cx="9774456" cy="34294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C4676-0E58-38F3-6127-3E7B9C3D0EA8}"/>
              </a:ext>
            </a:extLst>
          </p:cNvPr>
          <p:cNvSpPr/>
          <p:nvPr/>
        </p:nvSpPr>
        <p:spPr bwMode="white">
          <a:xfrm>
            <a:off x="4943872" y="3573016"/>
            <a:ext cx="4752528" cy="55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B8D754-4EE0-225C-7A82-BC1B45020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54" y="4248093"/>
            <a:ext cx="8441004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5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0C66B-5C9F-F133-EA03-368B3F64A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67" y="836712"/>
            <a:ext cx="97480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84A13-CC2B-4524-F2C7-2C640DC65875}"/>
              </a:ext>
            </a:extLst>
          </p:cNvPr>
          <p:cNvSpPr/>
          <p:nvPr/>
        </p:nvSpPr>
        <p:spPr bwMode="white">
          <a:xfrm>
            <a:off x="9914196" y="2803639"/>
            <a:ext cx="319206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23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A883C-DBB2-F3CD-1D1D-1BB0DA3FD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99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6897FE-C170-83C5-AD54-0478F97BE981}"/>
              </a:ext>
            </a:extLst>
          </p:cNvPr>
          <p:cNvSpPr/>
          <p:nvPr/>
        </p:nvSpPr>
        <p:spPr bwMode="white">
          <a:xfrm>
            <a:off x="10500302" y="3072340"/>
            <a:ext cx="342769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E1312-616D-65D1-9212-4DB6D6E5E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812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F63EE-813F-CE65-0397-F09122F6FE1B}"/>
              </a:ext>
            </a:extLst>
          </p:cNvPr>
          <p:cNvSpPr/>
          <p:nvPr/>
        </p:nvSpPr>
        <p:spPr bwMode="white">
          <a:xfrm>
            <a:off x="2092246" y="2538232"/>
            <a:ext cx="1085440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0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B8C0C-C783-8484-9614-BEA5EB759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73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F605E-9D12-6740-5E3C-17D20536BEDF}"/>
              </a:ext>
            </a:extLst>
          </p:cNvPr>
          <p:cNvSpPr/>
          <p:nvPr/>
        </p:nvSpPr>
        <p:spPr bwMode="white">
          <a:xfrm>
            <a:off x="5169268" y="3212976"/>
            <a:ext cx="1646812" cy="67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7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9CE46-04C2-2E60-413F-3BD4D1A0A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5582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6E3EBA-5BD3-171E-0EA9-8C92DBB4DD0F}"/>
              </a:ext>
            </a:extLst>
          </p:cNvPr>
          <p:cNvSpPr/>
          <p:nvPr/>
        </p:nvSpPr>
        <p:spPr bwMode="white">
          <a:xfrm>
            <a:off x="1343472" y="3333316"/>
            <a:ext cx="6696744" cy="52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BCF9E0-C6E9-6EB4-E3CB-48D86839BE44}"/>
              </a:ext>
            </a:extLst>
          </p:cNvPr>
          <p:cNvSpPr/>
          <p:nvPr/>
        </p:nvSpPr>
        <p:spPr bwMode="white">
          <a:xfrm>
            <a:off x="1775520" y="4221088"/>
            <a:ext cx="6696744" cy="52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4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4EE29-A67F-141E-AA49-DAD876A6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415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1110B7-2C9D-1B52-A264-EDAAC6C6C9B5}"/>
              </a:ext>
            </a:extLst>
          </p:cNvPr>
          <p:cNvSpPr/>
          <p:nvPr/>
        </p:nvSpPr>
        <p:spPr bwMode="white">
          <a:xfrm>
            <a:off x="480034" y="2564904"/>
            <a:ext cx="100084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B1A122-40A2-2F85-8194-3AB9873AEEAB}"/>
              </a:ext>
            </a:extLst>
          </p:cNvPr>
          <p:cNvSpPr/>
          <p:nvPr/>
        </p:nvSpPr>
        <p:spPr bwMode="white">
          <a:xfrm>
            <a:off x="767408" y="3366626"/>
            <a:ext cx="100084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A92669-D80F-5470-A723-75C81DF6ABDF}"/>
              </a:ext>
            </a:extLst>
          </p:cNvPr>
          <p:cNvSpPr/>
          <p:nvPr/>
        </p:nvSpPr>
        <p:spPr bwMode="white">
          <a:xfrm>
            <a:off x="664654" y="4260775"/>
            <a:ext cx="100084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8DF1937-D398-3ED8-C1B2-3DBC502A211E}"/>
              </a:ext>
            </a:extLst>
          </p:cNvPr>
          <p:cNvSpPr/>
          <p:nvPr/>
        </p:nvSpPr>
        <p:spPr bwMode="white">
          <a:xfrm>
            <a:off x="839416" y="5229200"/>
            <a:ext cx="100084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D62B7-9EE4-60DE-678E-8CE609B81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291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E0DDA-7800-2076-2FA7-540E00195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99" y="1371723"/>
            <a:ext cx="11340000" cy="2835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1C49D-16B2-1023-ED10-DDDD106241B6}"/>
              </a:ext>
            </a:extLst>
          </p:cNvPr>
          <p:cNvSpPr/>
          <p:nvPr/>
        </p:nvSpPr>
        <p:spPr bwMode="white">
          <a:xfrm>
            <a:off x="7891998" y="1628800"/>
            <a:ext cx="580265" cy="34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4270C-C739-46F1-69E5-AD0EBD781DC7}"/>
              </a:ext>
            </a:extLst>
          </p:cNvPr>
          <p:cNvSpPr/>
          <p:nvPr/>
        </p:nvSpPr>
        <p:spPr bwMode="white">
          <a:xfrm>
            <a:off x="6744072" y="2492896"/>
            <a:ext cx="4104456" cy="62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C20309-BE91-8855-2281-148AB04BFBD3}"/>
              </a:ext>
            </a:extLst>
          </p:cNvPr>
          <p:cNvSpPr/>
          <p:nvPr/>
        </p:nvSpPr>
        <p:spPr bwMode="white">
          <a:xfrm>
            <a:off x="1407918" y="3429000"/>
            <a:ext cx="799650" cy="56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0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17233-8B2D-40AB-BD7B-6E90D82F1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54" y="1365883"/>
            <a:ext cx="11340000" cy="54921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AE7969-1A18-6ACA-D324-665B2B634FC1}"/>
              </a:ext>
            </a:extLst>
          </p:cNvPr>
          <p:cNvSpPr/>
          <p:nvPr/>
        </p:nvSpPr>
        <p:spPr bwMode="white">
          <a:xfrm>
            <a:off x="695400" y="2564904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A28C1A-9933-F9FE-A0C6-82C125995901}"/>
              </a:ext>
            </a:extLst>
          </p:cNvPr>
          <p:cNvSpPr/>
          <p:nvPr/>
        </p:nvSpPr>
        <p:spPr bwMode="white">
          <a:xfrm>
            <a:off x="890509" y="3320989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21E250-48F1-88FC-D81E-65FA285E3E6F}"/>
              </a:ext>
            </a:extLst>
          </p:cNvPr>
          <p:cNvSpPr/>
          <p:nvPr/>
        </p:nvSpPr>
        <p:spPr bwMode="white">
          <a:xfrm>
            <a:off x="983432" y="4333409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3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B46C4-70D6-E2C3-5570-BDAB2C4AE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6941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C59760-CEBC-02FB-3BDF-9652B2AFCF30}"/>
              </a:ext>
            </a:extLst>
          </p:cNvPr>
          <p:cNvSpPr/>
          <p:nvPr/>
        </p:nvSpPr>
        <p:spPr bwMode="white">
          <a:xfrm>
            <a:off x="1674910" y="4290658"/>
            <a:ext cx="161863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17F98B-3438-0E57-3147-8D73C76B93EF}"/>
              </a:ext>
            </a:extLst>
          </p:cNvPr>
          <p:cNvSpPr/>
          <p:nvPr/>
        </p:nvSpPr>
        <p:spPr bwMode="white">
          <a:xfrm>
            <a:off x="1103625" y="5243599"/>
            <a:ext cx="152342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23EF3-A366-FD18-4FEE-2C959982A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975608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BA0808-6455-35AE-8750-DB05B1EB96F2}"/>
              </a:ext>
            </a:extLst>
          </p:cNvPr>
          <p:cNvSpPr/>
          <p:nvPr/>
        </p:nvSpPr>
        <p:spPr bwMode="white">
          <a:xfrm>
            <a:off x="839416" y="2852936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EF5949-8C1D-595C-4467-9BE98C5E0AF8}"/>
              </a:ext>
            </a:extLst>
          </p:cNvPr>
          <p:cNvSpPr/>
          <p:nvPr/>
        </p:nvSpPr>
        <p:spPr bwMode="white">
          <a:xfrm>
            <a:off x="855945" y="3573016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876800-16AF-8C36-07AF-0963060CA745}"/>
              </a:ext>
            </a:extLst>
          </p:cNvPr>
          <p:cNvSpPr/>
          <p:nvPr/>
        </p:nvSpPr>
        <p:spPr bwMode="white">
          <a:xfrm>
            <a:off x="847890" y="4562800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18C270D-21AE-1D5E-412F-2036211268A5}"/>
              </a:ext>
            </a:extLst>
          </p:cNvPr>
          <p:cNvSpPr/>
          <p:nvPr/>
        </p:nvSpPr>
        <p:spPr bwMode="white">
          <a:xfrm>
            <a:off x="1127448" y="5301208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E71EBA-5601-1BEA-B4AC-F3CCC5F4FF7C}"/>
              </a:ext>
            </a:extLst>
          </p:cNvPr>
          <p:cNvSpPr/>
          <p:nvPr/>
        </p:nvSpPr>
        <p:spPr bwMode="white">
          <a:xfrm>
            <a:off x="855945" y="6207277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1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A739A-D767-CDDD-82E9-38FDCA8D8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74011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37F5E6-8B8B-633C-F98B-99E7B0722DBB}"/>
              </a:ext>
            </a:extLst>
          </p:cNvPr>
          <p:cNvSpPr/>
          <p:nvPr/>
        </p:nvSpPr>
        <p:spPr bwMode="white">
          <a:xfrm>
            <a:off x="1991544" y="2762600"/>
            <a:ext cx="76328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58D1BA-EA3F-890C-656A-CDFA156ED1A3}"/>
              </a:ext>
            </a:extLst>
          </p:cNvPr>
          <p:cNvSpPr/>
          <p:nvPr/>
        </p:nvSpPr>
        <p:spPr bwMode="white">
          <a:xfrm>
            <a:off x="2927648" y="3861048"/>
            <a:ext cx="67687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B219549-553D-C4CF-4D12-040F6408820D}"/>
              </a:ext>
            </a:extLst>
          </p:cNvPr>
          <p:cNvSpPr/>
          <p:nvPr/>
        </p:nvSpPr>
        <p:spPr bwMode="white">
          <a:xfrm>
            <a:off x="2567608" y="4869160"/>
            <a:ext cx="67687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DF62A4A-A059-61A4-CF14-70644C1AE31D}"/>
              </a:ext>
            </a:extLst>
          </p:cNvPr>
          <p:cNvSpPr/>
          <p:nvPr/>
        </p:nvSpPr>
        <p:spPr bwMode="white">
          <a:xfrm>
            <a:off x="1415480" y="5912624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8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63C8E-4A0E-DF80-0500-49144E94F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97830"/>
            <a:ext cx="11340000" cy="406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04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97635-1080-4F36-66E8-E4FB2FB22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60" y="908720"/>
            <a:ext cx="108459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77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516BE-E223-0B98-98E5-68E426E37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28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1319AD-F356-3235-7458-30182A7A9BA6}"/>
              </a:ext>
            </a:extLst>
          </p:cNvPr>
          <p:cNvSpPr/>
          <p:nvPr/>
        </p:nvSpPr>
        <p:spPr bwMode="white">
          <a:xfrm>
            <a:off x="1343472" y="4005064"/>
            <a:ext cx="979308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E6852-A35B-25F7-CE25-AADDB47D5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052736"/>
            <a:ext cx="997609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732285-AEAE-0256-A4E6-5E74A25CBEEF}"/>
              </a:ext>
            </a:extLst>
          </p:cNvPr>
          <p:cNvSpPr/>
          <p:nvPr/>
        </p:nvSpPr>
        <p:spPr bwMode="white">
          <a:xfrm>
            <a:off x="983432" y="2204864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33FFFBA-7DB3-7A13-E43D-BA73CB6C4821}"/>
              </a:ext>
            </a:extLst>
          </p:cNvPr>
          <p:cNvSpPr/>
          <p:nvPr/>
        </p:nvSpPr>
        <p:spPr bwMode="white">
          <a:xfrm>
            <a:off x="1127448" y="3403508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DDC25F6-B9CF-C541-FACD-1440763CEEE7}"/>
              </a:ext>
            </a:extLst>
          </p:cNvPr>
          <p:cNvSpPr/>
          <p:nvPr/>
        </p:nvSpPr>
        <p:spPr bwMode="white">
          <a:xfrm>
            <a:off x="1141666" y="4509120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6EB0F770-8FE8-CF8F-180C-553A78F25ADB}"/>
              </a:ext>
            </a:extLst>
          </p:cNvPr>
          <p:cNvSpPr/>
          <p:nvPr/>
        </p:nvSpPr>
        <p:spPr bwMode="white">
          <a:xfrm>
            <a:off x="1271464" y="5517232"/>
            <a:ext cx="74888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66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6AAE3-778B-AE03-F328-C087C898C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72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48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90C75-BCE3-6EDB-3049-EFF1C54AC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382237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EFBEDD-38E2-7DE7-3118-CA5616D2BFA3}"/>
              </a:ext>
            </a:extLst>
          </p:cNvPr>
          <p:cNvSpPr/>
          <p:nvPr/>
        </p:nvSpPr>
        <p:spPr bwMode="white">
          <a:xfrm>
            <a:off x="10673193" y="4241397"/>
            <a:ext cx="313820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468F2-F4F1-F9E8-6871-FE1BD38BD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81036-F035-D914-72B2-CE23AD26B75C}"/>
              </a:ext>
            </a:extLst>
          </p:cNvPr>
          <p:cNvSpPr/>
          <p:nvPr/>
        </p:nvSpPr>
        <p:spPr bwMode="white">
          <a:xfrm>
            <a:off x="10433652" y="1538470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2CD32-17A3-8189-92DE-6A769A001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5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7464D0-B36B-F825-D261-B4D07FDCE512}"/>
              </a:ext>
            </a:extLst>
          </p:cNvPr>
          <p:cNvSpPr/>
          <p:nvPr/>
        </p:nvSpPr>
        <p:spPr bwMode="white">
          <a:xfrm>
            <a:off x="7748614" y="2276872"/>
            <a:ext cx="2307826" cy="120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28AEA5-5056-09E8-0157-70C8273A6B62}"/>
              </a:ext>
            </a:extLst>
          </p:cNvPr>
          <p:cNvSpPr/>
          <p:nvPr/>
        </p:nvSpPr>
        <p:spPr bwMode="white">
          <a:xfrm>
            <a:off x="5663952" y="3933057"/>
            <a:ext cx="2736303" cy="110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6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AEFFD-4E4D-EC96-12DB-D0ED5D5B3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55588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7A7BBE-3A59-1A89-A4AB-A25D0211E7E6}"/>
              </a:ext>
            </a:extLst>
          </p:cNvPr>
          <p:cNvSpPr/>
          <p:nvPr/>
        </p:nvSpPr>
        <p:spPr bwMode="white">
          <a:xfrm>
            <a:off x="921763" y="4351434"/>
            <a:ext cx="5462269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4531DB-7A9F-B404-E403-AAE9F3FD921B}"/>
              </a:ext>
            </a:extLst>
          </p:cNvPr>
          <p:cNvSpPr/>
          <p:nvPr/>
        </p:nvSpPr>
        <p:spPr bwMode="white">
          <a:xfrm>
            <a:off x="1487488" y="5229200"/>
            <a:ext cx="5462269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2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832D1-CAE4-41EE-B3BF-C8C5B18FD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27405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CDE338-FBD3-82EC-E17C-B0D57667E2D2}"/>
              </a:ext>
            </a:extLst>
          </p:cNvPr>
          <p:cNvSpPr/>
          <p:nvPr/>
        </p:nvSpPr>
        <p:spPr bwMode="white">
          <a:xfrm>
            <a:off x="767408" y="2665069"/>
            <a:ext cx="5462269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189FDB-491D-9B88-D913-CF8DBB199824}"/>
              </a:ext>
            </a:extLst>
          </p:cNvPr>
          <p:cNvSpPr/>
          <p:nvPr/>
        </p:nvSpPr>
        <p:spPr bwMode="white">
          <a:xfrm>
            <a:off x="1343472" y="3563542"/>
            <a:ext cx="5462269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E74F5-1A4D-6EBB-0C4A-2FFF77F73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070975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2B854D-0548-73D2-703F-6F6F85FEA7FF}"/>
              </a:ext>
            </a:extLst>
          </p:cNvPr>
          <p:cNvSpPr/>
          <p:nvPr/>
        </p:nvSpPr>
        <p:spPr bwMode="white">
          <a:xfrm>
            <a:off x="1055440" y="4293096"/>
            <a:ext cx="7344816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D13E22-6D3A-FDE6-85ED-18A4E034F50B}"/>
              </a:ext>
            </a:extLst>
          </p:cNvPr>
          <p:cNvSpPr/>
          <p:nvPr/>
        </p:nvSpPr>
        <p:spPr bwMode="white">
          <a:xfrm>
            <a:off x="1343472" y="5085184"/>
            <a:ext cx="7344816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0C245D-2782-9895-622B-31F6951F22BE}"/>
              </a:ext>
            </a:extLst>
          </p:cNvPr>
          <p:cNvSpPr/>
          <p:nvPr/>
        </p:nvSpPr>
        <p:spPr bwMode="white">
          <a:xfrm>
            <a:off x="1199456" y="5855313"/>
            <a:ext cx="7344816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1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AB81A-04A1-30EF-7DBC-8C8A6D393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440226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FCC0DF-729E-83AB-9F71-0C1B2E017539}"/>
              </a:ext>
            </a:extLst>
          </p:cNvPr>
          <p:cNvSpPr/>
          <p:nvPr/>
        </p:nvSpPr>
        <p:spPr bwMode="white">
          <a:xfrm>
            <a:off x="1127448" y="2492896"/>
            <a:ext cx="9289032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AB36A8-BCE8-1A46-799C-D0A2C02D5255}"/>
              </a:ext>
            </a:extLst>
          </p:cNvPr>
          <p:cNvSpPr/>
          <p:nvPr/>
        </p:nvSpPr>
        <p:spPr bwMode="white">
          <a:xfrm>
            <a:off x="1415480" y="3601462"/>
            <a:ext cx="7344816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635296E-8521-7DE4-C1A0-BDBB836839F3}"/>
              </a:ext>
            </a:extLst>
          </p:cNvPr>
          <p:cNvSpPr/>
          <p:nvPr/>
        </p:nvSpPr>
        <p:spPr bwMode="white">
          <a:xfrm>
            <a:off x="1129961" y="4437112"/>
            <a:ext cx="7344816" cy="7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6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