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815" y="3089275"/>
            <a:ext cx="11809730" cy="657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531927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00616" y="2204864"/>
            <a:ext cx="59394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344" y="3229270"/>
            <a:ext cx="5939400" cy="335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37059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1731347"/>
            <a:ext cx="2984827" cy="306881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51384" y="2545674"/>
            <a:ext cx="59394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0128" y="3472164"/>
            <a:ext cx="59394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2387" y="4295449"/>
            <a:ext cx="59394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151992"/>
            <a:ext cx="11340000" cy="32149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224" y="3429000"/>
            <a:ext cx="3187960" cy="273796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70551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51384" y="2492896"/>
            <a:ext cx="482453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384" y="4365104"/>
            <a:ext cx="48245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384" y="5205693"/>
            <a:ext cx="55446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12776"/>
            <a:ext cx="11340000" cy="49977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1844824"/>
            <a:ext cx="3187960" cy="273796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39416" y="4294761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3432" y="5229200"/>
            <a:ext cx="48245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5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3768690"/>
            <a:ext cx="2863983" cy="25059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098913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400" y="2132856"/>
            <a:ext cx="41764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9376" y="2996952"/>
            <a:ext cx="6120680" cy="316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384" y="6209928"/>
            <a:ext cx="64087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40286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056" y="4005064"/>
            <a:ext cx="4057938" cy="240922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58047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360" y="2276872"/>
            <a:ext cx="39604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2978" y="3284985"/>
            <a:ext cx="5721014" cy="342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56792"/>
            <a:ext cx="11340000" cy="19815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128" y="1556792"/>
            <a:ext cx="4057938" cy="240922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51384" y="2883773"/>
            <a:ext cx="49685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7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3501008"/>
            <a:ext cx="3242444" cy="26110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823083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440" y="1844824"/>
            <a:ext cx="41764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5400" y="2636912"/>
            <a:ext cx="6048672" cy="338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64068" y="6128648"/>
            <a:ext cx="61560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88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328" y="3356992"/>
            <a:ext cx="2984827" cy="30688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69</cp:revision>
  <dcterms:created xsi:type="dcterms:W3CDTF">2015-09-16T06:44:00Z</dcterms:created>
  <dcterms:modified xsi:type="dcterms:W3CDTF">2025-06-24T03:24:44Z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