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79" r:id="rId5"/>
    <p:sldId id="378" r:id="rId6"/>
    <p:sldId id="374" r:id="rId7"/>
    <p:sldId id="373" r:id="rId8"/>
    <p:sldId id="372" r:id="rId9"/>
    <p:sldId id="371" r:id="rId10"/>
    <p:sldId id="370" r:id="rId11"/>
    <p:sldId id="366" r:id="rId12"/>
    <p:sldId id="365" r:id="rId13"/>
    <p:sldId id="364" r:id="rId14"/>
    <p:sldId id="363" r:id="rId15"/>
    <p:sldId id="360" r:id="rId16"/>
    <p:sldId id="359" r:id="rId17"/>
    <p:sldId id="358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636" y="2933758"/>
            <a:ext cx="8492728" cy="9904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825915"/>
            <a:ext cx="352292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212976"/>
            <a:ext cx="3719776" cy="3396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1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769655"/>
            <a:ext cx="314206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501008"/>
            <a:ext cx="3719776" cy="32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3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073728"/>
            <a:ext cx="3056371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627" y="2799338"/>
            <a:ext cx="238035" cy="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732505"/>
            <a:ext cx="2123274" cy="41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0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033336"/>
            <a:ext cx="609369" cy="34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93852"/>
            <a:ext cx="5375960" cy="3540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1989" y="2809863"/>
            <a:ext cx="618891" cy="34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440189"/>
            <a:ext cx="3106163" cy="301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742798"/>
            <a:ext cx="618891" cy="34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9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084723"/>
            <a:ext cx="485591" cy="30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1988840"/>
            <a:ext cx="3815783" cy="323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800893"/>
            <a:ext cx="266599" cy="30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2852936"/>
            <a:ext cx="4214459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2038165"/>
            <a:ext cx="618891" cy="33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577628"/>
            <a:ext cx="5159936" cy="3488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4005772"/>
            <a:ext cx="1583041" cy="78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65" y="1296008"/>
            <a:ext cx="11340000" cy="6710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132856"/>
            <a:ext cx="11340000" cy="3684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2953763"/>
            <a:ext cx="285642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7960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5093" y="3140969"/>
            <a:ext cx="1473075" cy="4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6202" y="3789040"/>
            <a:ext cx="4143774" cy="45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5245" y="5862670"/>
            <a:ext cx="257078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7788" y="6372674"/>
            <a:ext cx="5636283" cy="44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451491"/>
            <a:ext cx="3989824" cy="38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50352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356992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440" y="3933056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32" y="4650481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23792" y="4578473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432" y="5085094"/>
            <a:ext cx="2016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99656" y="5119816"/>
            <a:ext cx="33843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3362" y="5820163"/>
            <a:ext cx="69668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5905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4149080"/>
            <a:ext cx="2414925" cy="242921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9696" y="1772816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2526145"/>
            <a:ext cx="2016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23592" y="2579334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368" y="3362379"/>
            <a:ext cx="61926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672064" y="3251674"/>
            <a:ext cx="3168352" cy="7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717" y="4256168"/>
            <a:ext cx="4680520" cy="104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48" y="1030674"/>
            <a:ext cx="11340000" cy="40948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9142"/>
          <a:stretch>
            <a:fillRect/>
          </a:stretch>
        </p:blipFill>
        <p:spPr>
          <a:xfrm>
            <a:off x="4871864" y="4437112"/>
            <a:ext cx="2664296" cy="22868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8553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9142"/>
          <a:stretch>
            <a:fillRect/>
          </a:stretch>
        </p:blipFill>
        <p:spPr>
          <a:xfrm>
            <a:off x="8184232" y="1484784"/>
            <a:ext cx="3242709" cy="27832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352" y="2624402"/>
            <a:ext cx="7920880" cy="14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61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068960"/>
            <a:ext cx="2721643" cy="285845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34989"/>
            <a:ext cx="11340000" cy="39880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3645024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5840" y="3645024"/>
            <a:ext cx="20882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929" y="4221088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9928" y="4798431"/>
            <a:ext cx="66141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6719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1700808"/>
            <a:ext cx="2721643" cy="2858459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95400" y="2132856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1165" y="2778991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8052" y="3425126"/>
            <a:ext cx="7402163" cy="79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408" y="4413192"/>
            <a:ext cx="64807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408" y="5037344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38052" y="5641148"/>
            <a:ext cx="51699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2528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4509120"/>
            <a:ext cx="2698270" cy="209046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129076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6614" y="2213116"/>
            <a:ext cx="7161553" cy="92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6614" y="3176972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376" y="3877114"/>
            <a:ext cx="5328592" cy="77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4834968"/>
            <a:ext cx="92170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13238"/>
            <a:ext cx="304685" cy="30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9839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716645"/>
            <a:ext cx="2698270" cy="209046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51384" y="2132856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0760" y="2708920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3041" y="3328690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0760" y="4005064"/>
            <a:ext cx="79475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368" y="4581128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408" y="5154054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3512" y="5730118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627560"/>
            <a:ext cx="3096344" cy="20128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4579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401909"/>
            <a:ext cx="3888432" cy="252780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51384" y="2132856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392" y="2780928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368" y="3356992"/>
            <a:ext cx="640871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39" y="1668871"/>
            <a:ext cx="11340000" cy="25048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1164815"/>
            <a:ext cx="3554243" cy="226418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25533" y="2417216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8953" y="3040085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376" y="3620083"/>
            <a:ext cx="9721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6975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2629469"/>
            <a:ext cx="3554243" cy="226418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95400" y="2097673"/>
            <a:ext cx="88569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8648" y="2629469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4778" y="3257505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4778" y="3834919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408" y="4389598"/>
            <a:ext cx="69847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360" y="4997945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88648" y="5642971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76126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3212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4077072"/>
            <a:ext cx="3663873" cy="23028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13507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212976"/>
            <a:ext cx="2720049" cy="238238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6800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1" y="3356992"/>
            <a:ext cx="1944216" cy="301911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4451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2708920"/>
            <a:ext cx="3663873" cy="23028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19736" y="1592796"/>
            <a:ext cx="6912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2097673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7608" y="2097673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07968" y="2097673"/>
            <a:ext cx="37444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368" y="2709740"/>
            <a:ext cx="7056784" cy="154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376" y="4466807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8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092112"/>
            <a:ext cx="304685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535268"/>
            <a:ext cx="3196971" cy="2870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0608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692696"/>
            <a:ext cx="3312368" cy="33123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350936"/>
            <a:ext cx="2877485" cy="25202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95400" y="1988840"/>
            <a:ext cx="29523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47728" y="1916832"/>
            <a:ext cx="34563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4942" y="2596898"/>
            <a:ext cx="7003226" cy="155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392" y="4241424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55840" y="4170447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83198" y="4823726"/>
            <a:ext cx="868115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5322575"/>
            <a:ext cx="26642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87688" y="5420126"/>
            <a:ext cx="22322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8608" y="5876362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88179"/>
            <a:ext cx="11340000" cy="4137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717032"/>
            <a:ext cx="3238094" cy="30149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560" y="3717032"/>
            <a:ext cx="1944216" cy="30191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071664" y="1449096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1980691"/>
            <a:ext cx="39604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511824" y="1989819"/>
            <a:ext cx="36364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40256" y="2524684"/>
            <a:ext cx="865208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376" y="3120858"/>
            <a:ext cx="65527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032104" y="3173101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7388" y="3730380"/>
            <a:ext cx="68767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392" y="4241424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071664" y="4348237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0516" y="4921748"/>
            <a:ext cx="47233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8168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906" y="2564904"/>
            <a:ext cx="3238094" cy="301492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943872" y="2059337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4" y="2708920"/>
            <a:ext cx="6959979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4663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1844824"/>
            <a:ext cx="3238094" cy="30149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943872" y="1916832"/>
            <a:ext cx="29523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392" y="2573934"/>
            <a:ext cx="208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9616" y="2548278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7717" y="3052334"/>
            <a:ext cx="208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92712" y="3016314"/>
            <a:ext cx="62115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9396" y="3663735"/>
            <a:ext cx="4104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0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68287"/>
            <a:ext cx="314205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68960"/>
            <a:ext cx="3838204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092888"/>
            <a:ext cx="352292" cy="3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789040"/>
            <a:ext cx="3863792" cy="2762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2735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226" y="2803376"/>
            <a:ext cx="304685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166945"/>
            <a:ext cx="295163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091704"/>
            <a:ext cx="304685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674" y="3284984"/>
            <a:ext cx="3258651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