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688" y="3192970"/>
            <a:ext cx="11712624" cy="4720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1" y="1135114"/>
            <a:ext cx="10297144" cy="572288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448" y="3861048"/>
            <a:ext cx="59046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9454" y="4725144"/>
            <a:ext cx="655272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11424" y="5539543"/>
            <a:ext cx="59046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71464" y="6281935"/>
            <a:ext cx="59046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524927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216" y="2636912"/>
            <a:ext cx="3078968" cy="264857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695400" y="2204864"/>
            <a:ext cx="59046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452" y="3101310"/>
            <a:ext cx="59046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67408" y="3841219"/>
            <a:ext cx="64087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67408" y="4737665"/>
            <a:ext cx="59046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67408" y="5725949"/>
            <a:ext cx="59046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39898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20" y="4293096"/>
            <a:ext cx="2603374" cy="22801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45" y="1297526"/>
            <a:ext cx="11340000" cy="42629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6686" y="3536241"/>
            <a:ext cx="2989833" cy="261863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47557" y="3429000"/>
            <a:ext cx="743912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4893" y="4473116"/>
            <a:ext cx="6120680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32599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6446" y="2502930"/>
            <a:ext cx="7327746" cy="138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208" y="1052736"/>
            <a:ext cx="3240360" cy="2838058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79481" y="4005064"/>
            <a:ext cx="290820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9230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789040"/>
            <a:ext cx="3240360" cy="2838058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287689" y="1556792"/>
            <a:ext cx="22322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91944" y="1556792"/>
            <a:ext cx="290820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1384" y="2518792"/>
            <a:ext cx="7992888" cy="98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544272" y="2569752"/>
            <a:ext cx="2864086" cy="98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27154" y="4005064"/>
            <a:ext cx="2908207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8077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128" y="4109733"/>
            <a:ext cx="2155599" cy="256706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72235"/>
            <a:ext cx="11340000" cy="411352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392" y="2492896"/>
            <a:ext cx="28083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42294" y="3440544"/>
            <a:ext cx="7281898" cy="2292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41926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168" y="3501008"/>
            <a:ext cx="2376285" cy="2829878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551384" y="2276872"/>
            <a:ext cx="108732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68902" y="3262368"/>
            <a:ext cx="689524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26571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3645024"/>
            <a:ext cx="3138054" cy="311763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26070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140968"/>
            <a:ext cx="3138054" cy="311763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408" y="908720"/>
            <a:ext cx="10179183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16" y="2420888"/>
            <a:ext cx="29523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006408" y="3284985"/>
            <a:ext cx="53056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26012" y="4077072"/>
            <a:ext cx="53056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06408" y="4742820"/>
            <a:ext cx="53056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34977" y="5661250"/>
            <a:ext cx="5305616" cy="93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975600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8002" y="1340768"/>
            <a:ext cx="3138054" cy="3117633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1086157" y="2996952"/>
            <a:ext cx="53056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983432" y="3717032"/>
            <a:ext cx="599954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069745" y="4627137"/>
            <a:ext cx="53056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983393" y="5249210"/>
            <a:ext cx="53056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330396" y="6021288"/>
            <a:ext cx="887005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5960" y="1628775"/>
            <a:ext cx="5516880" cy="108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8146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96579" y="5502822"/>
            <a:ext cx="780755" cy="4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2025-06-24T03:46:25Z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