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FF9B92-229C-A4BC-12D3-669362496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776" y="3075989"/>
            <a:ext cx="10128448" cy="7060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47911-A3CF-A478-FBE7-DDA861768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5390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A596FC-84CC-2CE9-7100-9AF93128FC4F}"/>
              </a:ext>
            </a:extLst>
          </p:cNvPr>
          <p:cNvSpPr/>
          <p:nvPr/>
        </p:nvSpPr>
        <p:spPr bwMode="white">
          <a:xfrm>
            <a:off x="8688289" y="5157192"/>
            <a:ext cx="1844502" cy="111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3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76F2A-94D0-B910-B53C-93CE39578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252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79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1DD49-9D4A-4BB8-3748-CD5A3BAF1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02942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5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DA998-F384-0F50-7EB9-01F33D237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50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93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39036-C04C-34CE-8889-C08DEA651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368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94D5C-96DA-0E38-0F24-B37C05B600F3}"/>
              </a:ext>
            </a:extLst>
          </p:cNvPr>
          <p:cNvSpPr/>
          <p:nvPr/>
        </p:nvSpPr>
        <p:spPr bwMode="white">
          <a:xfrm>
            <a:off x="3187041" y="2772538"/>
            <a:ext cx="1180654" cy="108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4595C2-1451-8368-F560-47620B39686D}"/>
              </a:ext>
            </a:extLst>
          </p:cNvPr>
          <p:cNvSpPr/>
          <p:nvPr/>
        </p:nvSpPr>
        <p:spPr bwMode="white">
          <a:xfrm>
            <a:off x="6576663" y="3087322"/>
            <a:ext cx="866448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3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1C0BE-211B-CB18-2817-0301FA72C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797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09A3A3-8C28-99B5-8808-C23B6076D41E}"/>
              </a:ext>
            </a:extLst>
          </p:cNvPr>
          <p:cNvSpPr/>
          <p:nvPr/>
        </p:nvSpPr>
        <p:spPr bwMode="white">
          <a:xfrm>
            <a:off x="7211013" y="1779542"/>
            <a:ext cx="1094962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C54E0B-08A2-CB90-C344-23E6026D5AD9}"/>
              </a:ext>
            </a:extLst>
          </p:cNvPr>
          <p:cNvSpPr/>
          <p:nvPr/>
        </p:nvSpPr>
        <p:spPr bwMode="white">
          <a:xfrm>
            <a:off x="9677058" y="1779542"/>
            <a:ext cx="323726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A3BFC-51D2-71C5-B81B-DF5039EA179C}"/>
              </a:ext>
            </a:extLst>
          </p:cNvPr>
          <p:cNvSpPr/>
          <p:nvPr/>
        </p:nvSpPr>
        <p:spPr bwMode="white">
          <a:xfrm>
            <a:off x="7211013" y="2742939"/>
            <a:ext cx="1114005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DC0DBE-0C4B-C167-B490-A7420C77F94C}"/>
              </a:ext>
            </a:extLst>
          </p:cNvPr>
          <p:cNvSpPr/>
          <p:nvPr/>
        </p:nvSpPr>
        <p:spPr bwMode="white">
          <a:xfrm>
            <a:off x="9715144" y="2742939"/>
            <a:ext cx="542720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899DBC-B27A-88F1-C57D-08FB119AC75C}"/>
              </a:ext>
            </a:extLst>
          </p:cNvPr>
          <p:cNvSpPr/>
          <p:nvPr/>
        </p:nvSpPr>
        <p:spPr bwMode="white">
          <a:xfrm>
            <a:off x="5639980" y="4679271"/>
            <a:ext cx="4037078" cy="119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7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727A3-9D9A-02F1-4109-F17C673EE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75332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1BC21E-667A-1AA4-B27B-2522B3F81667}"/>
              </a:ext>
            </a:extLst>
          </p:cNvPr>
          <p:cNvSpPr/>
          <p:nvPr/>
        </p:nvSpPr>
        <p:spPr bwMode="white">
          <a:xfrm>
            <a:off x="3647728" y="1556792"/>
            <a:ext cx="32403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33D7BE-C7D6-0A85-FDE5-2653AC161FFA}"/>
              </a:ext>
            </a:extLst>
          </p:cNvPr>
          <p:cNvSpPr/>
          <p:nvPr/>
        </p:nvSpPr>
        <p:spPr bwMode="white">
          <a:xfrm>
            <a:off x="1998638" y="3218462"/>
            <a:ext cx="1577082" cy="114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7F206E-D043-ECA4-0027-5C1B112C7201}"/>
              </a:ext>
            </a:extLst>
          </p:cNvPr>
          <p:cNvSpPr/>
          <p:nvPr/>
        </p:nvSpPr>
        <p:spPr bwMode="white">
          <a:xfrm>
            <a:off x="8112224" y="4809254"/>
            <a:ext cx="1512167" cy="106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0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2AF10-54D1-2705-A01F-CB0C8E66E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4736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596DA8-5890-093D-BEFB-C5DB81954D9F}"/>
              </a:ext>
            </a:extLst>
          </p:cNvPr>
          <p:cNvSpPr/>
          <p:nvPr/>
        </p:nvSpPr>
        <p:spPr bwMode="white">
          <a:xfrm>
            <a:off x="8688288" y="3068961"/>
            <a:ext cx="1217283" cy="66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648FC-ED3A-EFA1-20C3-0DFA8C265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132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5BD5E-2E65-7A24-51B7-3530799C2395}"/>
              </a:ext>
            </a:extLst>
          </p:cNvPr>
          <p:cNvSpPr/>
          <p:nvPr/>
        </p:nvSpPr>
        <p:spPr bwMode="white">
          <a:xfrm>
            <a:off x="7172926" y="4221089"/>
            <a:ext cx="1227329" cy="62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6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EC261-0F04-29D3-4282-F5FFE3B2C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36982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18ADB6-F199-B68B-67AE-6DBB68E5A7A4}"/>
              </a:ext>
            </a:extLst>
          </p:cNvPr>
          <p:cNvSpPr/>
          <p:nvPr/>
        </p:nvSpPr>
        <p:spPr bwMode="white">
          <a:xfrm>
            <a:off x="10644079" y="4005182"/>
            <a:ext cx="361813" cy="4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4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D0048-3105-2FAA-4A19-6FDA35957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E0304-2725-28F4-0839-290E3D8FDECA}"/>
              </a:ext>
            </a:extLst>
          </p:cNvPr>
          <p:cNvSpPr/>
          <p:nvPr/>
        </p:nvSpPr>
        <p:spPr bwMode="white">
          <a:xfrm>
            <a:off x="10433652" y="1510130"/>
            <a:ext cx="380856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2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EE69F-5914-D835-85BA-BA368C942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97626"/>
            <a:ext cx="11340000" cy="1912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3E905E-8B1A-2552-02C1-EDD98C2B38DF}"/>
              </a:ext>
            </a:extLst>
          </p:cNvPr>
          <p:cNvSpPr/>
          <p:nvPr/>
        </p:nvSpPr>
        <p:spPr bwMode="white">
          <a:xfrm>
            <a:off x="4871864" y="2577746"/>
            <a:ext cx="1276467" cy="58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12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D7428-C33A-E28D-20ED-CB02FDA59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3407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8323D-FF53-262B-ACDD-F0AAA016CB56}"/>
              </a:ext>
            </a:extLst>
          </p:cNvPr>
          <p:cNvSpPr/>
          <p:nvPr/>
        </p:nvSpPr>
        <p:spPr bwMode="white">
          <a:xfrm>
            <a:off x="9081372" y="3450209"/>
            <a:ext cx="734403" cy="110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1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0FF80-8EAB-A485-B667-91631C531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37420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C39E40-38EE-8000-D397-F689A366B322}"/>
              </a:ext>
            </a:extLst>
          </p:cNvPr>
          <p:cNvSpPr/>
          <p:nvPr/>
        </p:nvSpPr>
        <p:spPr bwMode="white">
          <a:xfrm>
            <a:off x="10533985" y="3242853"/>
            <a:ext cx="437984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15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7F79F-9385-9EE3-A280-AE4138A6C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864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4A345-43C9-8058-4805-72C0C59D5644}"/>
              </a:ext>
            </a:extLst>
          </p:cNvPr>
          <p:cNvSpPr/>
          <p:nvPr/>
        </p:nvSpPr>
        <p:spPr bwMode="white">
          <a:xfrm>
            <a:off x="10428055" y="2345335"/>
            <a:ext cx="342770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2025-06-20T12:37:31Z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