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6" r:id="rId4"/>
    <p:sldId id="334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28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F95CA8-DBB5-CEBE-4B81-9762A2C76C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32" y="3081116"/>
            <a:ext cx="10920536" cy="6957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92691B-DEDA-89BA-6A0C-C4AF91CD48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16023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0EF87DD-E09C-E934-D208-B568822650D7}"/>
              </a:ext>
            </a:extLst>
          </p:cNvPr>
          <p:cNvSpPr/>
          <p:nvPr/>
        </p:nvSpPr>
        <p:spPr bwMode="white">
          <a:xfrm>
            <a:off x="911424" y="4149080"/>
            <a:ext cx="9361040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1620651-CB04-6EAB-9694-457318ABD139}"/>
              </a:ext>
            </a:extLst>
          </p:cNvPr>
          <p:cNvSpPr/>
          <p:nvPr/>
        </p:nvSpPr>
        <p:spPr bwMode="white">
          <a:xfrm>
            <a:off x="1199456" y="5094095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B9581A0-1FB5-9965-2CD5-94D93E9173F5}"/>
              </a:ext>
            </a:extLst>
          </p:cNvPr>
          <p:cNvSpPr/>
          <p:nvPr/>
        </p:nvSpPr>
        <p:spPr bwMode="white">
          <a:xfrm>
            <a:off x="983432" y="6039110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500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45054-16FF-D151-2E70-36F935E06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05039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B84CDE9-4EC6-6DFE-3395-202A8F755963}"/>
              </a:ext>
            </a:extLst>
          </p:cNvPr>
          <p:cNvSpPr/>
          <p:nvPr/>
        </p:nvSpPr>
        <p:spPr bwMode="white">
          <a:xfrm>
            <a:off x="551384" y="4581128"/>
            <a:ext cx="9649072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F3108F5-5B21-2950-B3BE-18A1BD14F4DA}"/>
              </a:ext>
            </a:extLst>
          </p:cNvPr>
          <p:cNvSpPr/>
          <p:nvPr/>
        </p:nvSpPr>
        <p:spPr bwMode="white">
          <a:xfrm>
            <a:off x="2351584" y="5521740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9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94EB9-1D48-4403-ED20-C9A828D53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417358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94C15EF-489B-F9A9-FC18-CD3A51E16F0D}"/>
              </a:ext>
            </a:extLst>
          </p:cNvPr>
          <p:cNvSpPr/>
          <p:nvPr/>
        </p:nvSpPr>
        <p:spPr bwMode="white">
          <a:xfrm>
            <a:off x="767408" y="2400553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25E3789-0292-0333-5825-4B300177A8CA}"/>
              </a:ext>
            </a:extLst>
          </p:cNvPr>
          <p:cNvSpPr/>
          <p:nvPr/>
        </p:nvSpPr>
        <p:spPr bwMode="white">
          <a:xfrm>
            <a:off x="767408" y="3429000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51066B0-7607-B118-8FD3-C8A6D5C61BE2}"/>
              </a:ext>
            </a:extLst>
          </p:cNvPr>
          <p:cNvSpPr/>
          <p:nvPr/>
        </p:nvSpPr>
        <p:spPr bwMode="white">
          <a:xfrm>
            <a:off x="983432" y="4447312"/>
            <a:ext cx="11340000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21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479217-895D-3ED2-D36F-6F43C57DD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439" y="1447830"/>
            <a:ext cx="11340000" cy="412417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5FA6F5A-5EBE-0C74-1D37-1B1F838AC247}"/>
              </a:ext>
            </a:extLst>
          </p:cNvPr>
          <p:cNvSpPr/>
          <p:nvPr/>
        </p:nvSpPr>
        <p:spPr bwMode="white">
          <a:xfrm>
            <a:off x="1271464" y="3509919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7D3274-EA50-8F85-98B4-BE74EE3A2144}"/>
              </a:ext>
            </a:extLst>
          </p:cNvPr>
          <p:cNvSpPr/>
          <p:nvPr/>
        </p:nvSpPr>
        <p:spPr bwMode="white">
          <a:xfrm>
            <a:off x="1703512" y="4540963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D63A41-1F8B-B385-EA17-6E5ABEA09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432" y="1368016"/>
            <a:ext cx="11340000" cy="300808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FD8CB06-EE5E-E5A7-EF1B-B53A63AFA2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005064"/>
            <a:ext cx="11340000" cy="1975547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4902B8-604B-D9E6-EEF0-6104786E7AE3}"/>
              </a:ext>
            </a:extLst>
          </p:cNvPr>
          <p:cNvSpPr/>
          <p:nvPr/>
        </p:nvSpPr>
        <p:spPr bwMode="white">
          <a:xfrm>
            <a:off x="767408" y="2400553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E0B0AE-B9C6-0271-1708-95D30F3B29AA}"/>
              </a:ext>
            </a:extLst>
          </p:cNvPr>
          <p:cNvSpPr/>
          <p:nvPr/>
        </p:nvSpPr>
        <p:spPr bwMode="white">
          <a:xfrm>
            <a:off x="1343472" y="3293895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0CAC9F-A154-0630-29A2-383BD99B7AC9}"/>
              </a:ext>
            </a:extLst>
          </p:cNvPr>
          <p:cNvSpPr/>
          <p:nvPr/>
        </p:nvSpPr>
        <p:spPr bwMode="white">
          <a:xfrm>
            <a:off x="839416" y="5269442"/>
            <a:ext cx="9865096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41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F9C94-149E-AC50-AEC9-8F462A0C9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180246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76F4BA0-A492-AE1F-097B-611B48CD0F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996952"/>
            <a:ext cx="11340000" cy="401077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A3EAB3-F591-A10A-C479-8F233DDEF08D}"/>
              </a:ext>
            </a:extLst>
          </p:cNvPr>
          <p:cNvSpPr/>
          <p:nvPr/>
        </p:nvSpPr>
        <p:spPr bwMode="white">
          <a:xfrm>
            <a:off x="767408" y="2287151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2140B1-633B-8038-1F4D-523D1D0013CA}"/>
              </a:ext>
            </a:extLst>
          </p:cNvPr>
          <p:cNvSpPr/>
          <p:nvPr/>
        </p:nvSpPr>
        <p:spPr bwMode="white">
          <a:xfrm>
            <a:off x="857695" y="4149080"/>
            <a:ext cx="10710914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2CA1EB-D0DA-D0CC-1657-29F46786D2A1}"/>
              </a:ext>
            </a:extLst>
          </p:cNvPr>
          <p:cNvSpPr/>
          <p:nvPr/>
        </p:nvSpPr>
        <p:spPr bwMode="white">
          <a:xfrm>
            <a:off x="2783632" y="5085184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0E31D6-D33B-6441-DD43-17D6CE0D48D1}"/>
              </a:ext>
            </a:extLst>
          </p:cNvPr>
          <p:cNvSpPr/>
          <p:nvPr/>
        </p:nvSpPr>
        <p:spPr bwMode="white">
          <a:xfrm>
            <a:off x="2063552" y="6021288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81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F04251-FBF8-F5CF-6A61-55FD0FC95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293049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0398BC2-54B0-329D-98E9-8C8771E1FE62}"/>
              </a:ext>
            </a:extLst>
          </p:cNvPr>
          <p:cNvSpPr/>
          <p:nvPr/>
        </p:nvSpPr>
        <p:spPr bwMode="white">
          <a:xfrm>
            <a:off x="767408" y="2400553"/>
            <a:ext cx="9649072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FC1258B-4A18-36D6-34D9-0931E4EDD7B0}"/>
              </a:ext>
            </a:extLst>
          </p:cNvPr>
          <p:cNvSpPr/>
          <p:nvPr/>
        </p:nvSpPr>
        <p:spPr bwMode="white">
          <a:xfrm>
            <a:off x="2207568" y="3400857"/>
            <a:ext cx="8496944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7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52FCD3-1F19-AD70-33F6-C5F383B9F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56792"/>
            <a:ext cx="11340000" cy="3969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F55DF4D-6F6F-2358-7D08-2EA296F71271}"/>
              </a:ext>
            </a:extLst>
          </p:cNvPr>
          <p:cNvSpPr/>
          <p:nvPr/>
        </p:nvSpPr>
        <p:spPr bwMode="white">
          <a:xfrm>
            <a:off x="877004" y="2701962"/>
            <a:ext cx="10331564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39FA27B-65C6-353C-9E58-B1BB5A456296}"/>
              </a:ext>
            </a:extLst>
          </p:cNvPr>
          <p:cNvSpPr/>
          <p:nvPr/>
        </p:nvSpPr>
        <p:spPr bwMode="white">
          <a:xfrm>
            <a:off x="2279576" y="3543431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BB1707C-AA07-8492-56F7-241228F60666}"/>
              </a:ext>
            </a:extLst>
          </p:cNvPr>
          <p:cNvSpPr/>
          <p:nvPr/>
        </p:nvSpPr>
        <p:spPr bwMode="white">
          <a:xfrm>
            <a:off x="2351584" y="4411586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74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56D80-16C4-C49F-6C2B-7678A515B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438986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F767C45-B88A-8F1E-A772-7FC83205CEA4}"/>
              </a:ext>
            </a:extLst>
          </p:cNvPr>
          <p:cNvSpPr/>
          <p:nvPr/>
        </p:nvSpPr>
        <p:spPr bwMode="white">
          <a:xfrm>
            <a:off x="839416" y="2717831"/>
            <a:ext cx="9289032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7D0482B-B9AE-7518-A957-B68540151B81}"/>
              </a:ext>
            </a:extLst>
          </p:cNvPr>
          <p:cNvSpPr/>
          <p:nvPr/>
        </p:nvSpPr>
        <p:spPr bwMode="white">
          <a:xfrm>
            <a:off x="1703512" y="3585071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95E0B06-EEA8-C130-5C93-84EAD0BA7BA4}"/>
              </a:ext>
            </a:extLst>
          </p:cNvPr>
          <p:cNvSpPr/>
          <p:nvPr/>
        </p:nvSpPr>
        <p:spPr bwMode="white">
          <a:xfrm>
            <a:off x="2387588" y="4509120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29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412800-4074-1E20-A93D-EEF241FF4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632" y="764704"/>
            <a:ext cx="9338736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40D6E6C-04B1-84DE-1040-256C1C1EB194}"/>
              </a:ext>
            </a:extLst>
          </p:cNvPr>
          <p:cNvSpPr/>
          <p:nvPr/>
        </p:nvSpPr>
        <p:spPr bwMode="white">
          <a:xfrm>
            <a:off x="1487488" y="3140968"/>
            <a:ext cx="61926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B3DFF5D-FEE5-D9C9-B22A-19570C8FF54A}"/>
              </a:ext>
            </a:extLst>
          </p:cNvPr>
          <p:cNvSpPr/>
          <p:nvPr/>
        </p:nvSpPr>
        <p:spPr bwMode="white">
          <a:xfrm>
            <a:off x="1919536" y="4437112"/>
            <a:ext cx="619268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656D721-06C1-D565-EDD8-9753E80F3E6E}"/>
              </a:ext>
            </a:extLst>
          </p:cNvPr>
          <p:cNvSpPr/>
          <p:nvPr/>
        </p:nvSpPr>
        <p:spPr bwMode="white">
          <a:xfrm>
            <a:off x="2063552" y="5647375"/>
            <a:ext cx="6192688" cy="98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87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73AAA-EE45-BF3D-D6FF-20371424F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450677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C8CF3C9-4EA9-53EA-515C-BD2F028F0C63}"/>
              </a:ext>
            </a:extLst>
          </p:cNvPr>
          <p:cNvSpPr/>
          <p:nvPr/>
        </p:nvSpPr>
        <p:spPr bwMode="white">
          <a:xfrm>
            <a:off x="767408" y="2400553"/>
            <a:ext cx="8784976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0E0799-B237-B35E-DA02-8DAAADDA66E3}"/>
              </a:ext>
            </a:extLst>
          </p:cNvPr>
          <p:cNvSpPr/>
          <p:nvPr/>
        </p:nvSpPr>
        <p:spPr bwMode="white">
          <a:xfrm>
            <a:off x="1775520" y="3390694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1A8C85-4325-3935-DC8C-2850BC343559}"/>
              </a:ext>
            </a:extLst>
          </p:cNvPr>
          <p:cNvSpPr/>
          <p:nvPr/>
        </p:nvSpPr>
        <p:spPr bwMode="white">
          <a:xfrm>
            <a:off x="1199456" y="4509120"/>
            <a:ext cx="6192688" cy="7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27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2025-06-22T08:38:35Z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