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6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B53C6C-497A-6842-05A8-B20536C6F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92" y="3126281"/>
            <a:ext cx="11640616" cy="6054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AAA834-A0FC-6E05-81AC-452532DA5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291838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C09DAAF-BDC2-F6DB-93DD-772297C068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79266"/>
            <a:ext cx="3397818" cy="2238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843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35203-42A8-C64F-4AA0-969CBEB76E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85723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48EA0C2-A82F-6C5F-1851-B54EC48763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149080"/>
            <a:ext cx="3397818" cy="223808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5801773-8F87-4B85-1AF7-D0BA6A809A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4118572"/>
            <a:ext cx="11340000" cy="77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148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2064E4-F962-EF76-FEEC-A1285098F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56943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1B3E77A-BA11-CBCE-A4B6-34B76ED7F621}"/>
              </a:ext>
            </a:extLst>
          </p:cNvPr>
          <p:cNvSpPr/>
          <p:nvPr/>
        </p:nvSpPr>
        <p:spPr bwMode="white">
          <a:xfrm>
            <a:off x="430392" y="3233440"/>
            <a:ext cx="5953639" cy="141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01D3D65-0811-AF85-1F7E-D15C74643C0A}"/>
              </a:ext>
            </a:extLst>
          </p:cNvPr>
          <p:cNvSpPr/>
          <p:nvPr/>
        </p:nvSpPr>
        <p:spPr bwMode="white">
          <a:xfrm>
            <a:off x="335360" y="4941168"/>
            <a:ext cx="41764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9781FF8-AD49-9B2D-2C17-7DA04F6B9F26}"/>
              </a:ext>
            </a:extLst>
          </p:cNvPr>
          <p:cNvSpPr/>
          <p:nvPr/>
        </p:nvSpPr>
        <p:spPr bwMode="white">
          <a:xfrm>
            <a:off x="4613016" y="4921629"/>
            <a:ext cx="630751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19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91E353-C513-163E-A1E8-3C7221A75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602" y="2029039"/>
            <a:ext cx="11340000" cy="404004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63B296F-6A97-4CB0-85E6-877F143FD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9266" y="1124744"/>
            <a:ext cx="3397818" cy="2238084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BBDD7CB-557B-6EB1-1EA8-4BE8B629803C}"/>
              </a:ext>
            </a:extLst>
          </p:cNvPr>
          <p:cNvSpPr/>
          <p:nvPr/>
        </p:nvSpPr>
        <p:spPr bwMode="white">
          <a:xfrm>
            <a:off x="551384" y="2852936"/>
            <a:ext cx="52565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D820E42-A958-F3E4-B34A-AB7E1D85E510}"/>
              </a:ext>
            </a:extLst>
          </p:cNvPr>
          <p:cNvSpPr/>
          <p:nvPr/>
        </p:nvSpPr>
        <p:spPr bwMode="white">
          <a:xfrm>
            <a:off x="623392" y="3573016"/>
            <a:ext cx="105131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5E41ED1-1A56-452E-A63D-964C4AD9B417}"/>
              </a:ext>
            </a:extLst>
          </p:cNvPr>
          <p:cNvSpPr/>
          <p:nvPr/>
        </p:nvSpPr>
        <p:spPr bwMode="white">
          <a:xfrm>
            <a:off x="822602" y="4467625"/>
            <a:ext cx="41764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F836449-A083-29DA-7FD5-CDDD9D2E9174}"/>
              </a:ext>
            </a:extLst>
          </p:cNvPr>
          <p:cNvSpPr/>
          <p:nvPr/>
        </p:nvSpPr>
        <p:spPr bwMode="white">
          <a:xfrm>
            <a:off x="551384" y="5295377"/>
            <a:ext cx="76328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41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108D7A-6465-1E75-5C57-4B78D46C28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42150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40769F8-0BD7-13CC-820D-FB4C25ED96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933056"/>
            <a:ext cx="3347105" cy="2368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567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93FF8-7E53-4B4D-D10D-A67D8DB000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73051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6DE7084-DCCC-FF6E-9015-12BABACB8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356992"/>
            <a:ext cx="3347105" cy="2368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266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58776-36E6-72B8-322E-74D77FEB9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29582" cy="586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0D74C43-B0C5-6D91-B5AC-CF09B14A6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6885" y="1340768"/>
            <a:ext cx="4681683" cy="3312368"/>
          </a:xfrm>
          <a:prstGeom prst="rect">
            <a:avLst/>
          </a:prstGeom>
        </p:spPr>
      </p:pic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2A95FEBC-8EE4-833C-0869-C27F7D0E24FD}"/>
              </a:ext>
            </a:extLst>
          </p:cNvPr>
          <p:cNvSpPr/>
          <p:nvPr/>
        </p:nvSpPr>
        <p:spPr bwMode="white">
          <a:xfrm>
            <a:off x="532134" y="2132856"/>
            <a:ext cx="52565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DD7528A-7486-796F-F59B-05A36079ED29}"/>
              </a:ext>
            </a:extLst>
          </p:cNvPr>
          <p:cNvSpPr/>
          <p:nvPr/>
        </p:nvSpPr>
        <p:spPr bwMode="white">
          <a:xfrm>
            <a:off x="554171" y="2924944"/>
            <a:ext cx="5256584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D5641CF6-DE03-8800-65FE-6713738FABAC}"/>
              </a:ext>
            </a:extLst>
          </p:cNvPr>
          <p:cNvSpPr/>
          <p:nvPr/>
        </p:nvSpPr>
        <p:spPr bwMode="white">
          <a:xfrm>
            <a:off x="566236" y="6209928"/>
            <a:ext cx="52565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89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5EEC3A-5658-1AD4-C06A-AE5B4F02A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22646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40F7BF5-5181-63DB-1EE4-D49685BCBB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492896"/>
            <a:ext cx="3875964" cy="2879754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B7351E8-FF37-4405-0FC8-8FB39F846D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8559" y="2492896"/>
            <a:ext cx="4033611" cy="2853846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A52C73D-3CB1-8F37-2985-57ED767EB063}"/>
              </a:ext>
            </a:extLst>
          </p:cNvPr>
          <p:cNvSpPr/>
          <p:nvPr/>
        </p:nvSpPr>
        <p:spPr bwMode="white">
          <a:xfrm>
            <a:off x="479376" y="2276872"/>
            <a:ext cx="52565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F58163E-7FBE-FD67-0AFA-C3F4A697C99E}"/>
              </a:ext>
            </a:extLst>
          </p:cNvPr>
          <p:cNvSpPr/>
          <p:nvPr/>
        </p:nvSpPr>
        <p:spPr bwMode="white">
          <a:xfrm>
            <a:off x="551384" y="3131573"/>
            <a:ext cx="58326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0B55397-B481-B656-FD39-B206C54AD039}"/>
              </a:ext>
            </a:extLst>
          </p:cNvPr>
          <p:cNvSpPr/>
          <p:nvPr/>
        </p:nvSpPr>
        <p:spPr bwMode="white">
          <a:xfrm>
            <a:off x="460126" y="3980077"/>
            <a:ext cx="52565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35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2777B-1E8A-7570-B1CC-B716FCD4D9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84784"/>
            <a:ext cx="10566544" cy="366583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9BBF273-3733-6B72-F1C9-17E4C79BCD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348880"/>
            <a:ext cx="3392136" cy="2520280"/>
          </a:xfrm>
          <a:prstGeom prst="rect">
            <a:avLst/>
          </a:prstGeom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6A94E4F-E9C4-47D2-0841-3C6247EE402E}"/>
              </a:ext>
            </a:extLst>
          </p:cNvPr>
          <p:cNvSpPr/>
          <p:nvPr/>
        </p:nvSpPr>
        <p:spPr bwMode="white">
          <a:xfrm>
            <a:off x="6600056" y="1844824"/>
            <a:ext cx="27363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86C6C7B-3652-3BAE-92BF-65BCDD44D5F3}"/>
              </a:ext>
            </a:extLst>
          </p:cNvPr>
          <p:cNvSpPr/>
          <p:nvPr/>
        </p:nvSpPr>
        <p:spPr bwMode="white">
          <a:xfrm>
            <a:off x="335360" y="2957549"/>
            <a:ext cx="7997832" cy="129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E21296B-74EC-CDD8-380D-6EF3A3AA6638}"/>
              </a:ext>
            </a:extLst>
          </p:cNvPr>
          <p:cNvSpPr/>
          <p:nvPr/>
        </p:nvSpPr>
        <p:spPr bwMode="white">
          <a:xfrm>
            <a:off x="263352" y="4408964"/>
            <a:ext cx="5976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53D4AAD-1BBE-5C9A-B48C-E4B06932B235}"/>
              </a:ext>
            </a:extLst>
          </p:cNvPr>
          <p:cNvSpPr/>
          <p:nvPr/>
        </p:nvSpPr>
        <p:spPr bwMode="white">
          <a:xfrm>
            <a:off x="6240016" y="4387284"/>
            <a:ext cx="24122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928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796C2E-D13D-F312-04F0-73FD53DD7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24744"/>
            <a:ext cx="11340000" cy="325990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66D5308-D13C-C589-38EF-0260F76327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384645"/>
            <a:ext cx="3096344" cy="2300513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11DDA2-61BB-7110-1CC1-D661EDD8DAB9}"/>
              </a:ext>
            </a:extLst>
          </p:cNvPr>
          <p:cNvSpPr/>
          <p:nvPr/>
        </p:nvSpPr>
        <p:spPr bwMode="white">
          <a:xfrm>
            <a:off x="1055440" y="2780928"/>
            <a:ext cx="65527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E80889C-A411-49BE-5439-60654A2E94B2}"/>
              </a:ext>
            </a:extLst>
          </p:cNvPr>
          <p:cNvSpPr/>
          <p:nvPr/>
        </p:nvSpPr>
        <p:spPr bwMode="white">
          <a:xfrm>
            <a:off x="7608168" y="2754694"/>
            <a:ext cx="29883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B274CFE-9644-9C69-EAD3-6B4930C2E8A2}"/>
              </a:ext>
            </a:extLst>
          </p:cNvPr>
          <p:cNvSpPr/>
          <p:nvPr/>
        </p:nvSpPr>
        <p:spPr bwMode="white">
          <a:xfrm>
            <a:off x="1386752" y="3607148"/>
            <a:ext cx="8453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60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2F6D6F-1586-1F75-F5A7-0B68CBA233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297397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3B12064-518F-C4F3-20FE-01B1522922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170722"/>
            <a:ext cx="3316844" cy="226217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649733-A091-AEE5-3978-2EED4AF9C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364102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AC35B23-D10A-F7A0-4133-6B606D404A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170722"/>
            <a:ext cx="3316844" cy="226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49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49577-E94E-BCA4-8700-325984156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197338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70F5C36-374E-58D1-044A-7496403C1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789040"/>
            <a:ext cx="3316844" cy="226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602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AECF1-D8EB-FEBC-8641-7787EF1AD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46870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581A2F3-2B93-EEE9-6868-25CC39F32E88}"/>
              </a:ext>
            </a:extLst>
          </p:cNvPr>
          <p:cNvSpPr/>
          <p:nvPr/>
        </p:nvSpPr>
        <p:spPr bwMode="white">
          <a:xfrm>
            <a:off x="479376" y="3238412"/>
            <a:ext cx="5400600" cy="191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12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71A49F-F02C-4C43-6691-84028C177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358544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B9ECBBB-964B-32EF-7A8E-5F07DD780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564904"/>
            <a:ext cx="3316844" cy="2262179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19295DA-E30A-3877-0306-67C6FF352797}"/>
              </a:ext>
            </a:extLst>
          </p:cNvPr>
          <p:cNvSpPr/>
          <p:nvPr/>
        </p:nvSpPr>
        <p:spPr bwMode="white">
          <a:xfrm>
            <a:off x="479376" y="2570312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96BDCFE-DC68-1940-2511-7C57603B32A3}"/>
              </a:ext>
            </a:extLst>
          </p:cNvPr>
          <p:cNvSpPr/>
          <p:nvPr/>
        </p:nvSpPr>
        <p:spPr bwMode="white">
          <a:xfrm>
            <a:off x="500188" y="3437275"/>
            <a:ext cx="631589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6E537A4-F632-8317-E778-03AAB6F27FD3}"/>
              </a:ext>
            </a:extLst>
          </p:cNvPr>
          <p:cNvSpPr/>
          <p:nvPr/>
        </p:nvSpPr>
        <p:spPr bwMode="white">
          <a:xfrm>
            <a:off x="551384" y="4351579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66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08572-05D0-68C4-3042-EA6FC54A4D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1340000" cy="346870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7E6ECDE-5FF3-F3D8-7BBA-4EB7782E75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365104"/>
            <a:ext cx="3316844" cy="2262179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C079358-334E-3474-090B-2B16987EBDE3}"/>
              </a:ext>
            </a:extLst>
          </p:cNvPr>
          <p:cNvSpPr/>
          <p:nvPr/>
        </p:nvSpPr>
        <p:spPr bwMode="white">
          <a:xfrm>
            <a:off x="5951984" y="1052736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1B01087-B80D-4FD6-89AF-D060C41CF6EC}"/>
              </a:ext>
            </a:extLst>
          </p:cNvPr>
          <p:cNvSpPr/>
          <p:nvPr/>
        </p:nvSpPr>
        <p:spPr bwMode="white">
          <a:xfrm>
            <a:off x="1127448" y="1916832"/>
            <a:ext cx="100811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8828086-1230-C854-785F-D25CD8CFD508}"/>
              </a:ext>
            </a:extLst>
          </p:cNvPr>
          <p:cNvSpPr/>
          <p:nvPr/>
        </p:nvSpPr>
        <p:spPr bwMode="white">
          <a:xfrm>
            <a:off x="1415480" y="2777896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E2E2C1F-D5DD-0043-5F7A-471FB176FA20}"/>
              </a:ext>
            </a:extLst>
          </p:cNvPr>
          <p:cNvSpPr/>
          <p:nvPr/>
        </p:nvSpPr>
        <p:spPr bwMode="white">
          <a:xfrm>
            <a:off x="911424" y="3638960"/>
            <a:ext cx="65527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F7BDBE3-5A58-8E97-D3C3-53FAA2FDF6EF}"/>
              </a:ext>
            </a:extLst>
          </p:cNvPr>
          <p:cNvSpPr/>
          <p:nvPr/>
        </p:nvSpPr>
        <p:spPr bwMode="white">
          <a:xfrm>
            <a:off x="7464152" y="3668804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54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9C737-7E12-CAD3-51E2-E5B9ACA9B9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58544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C701068-1051-A078-7EB7-FEB6717938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564904"/>
            <a:ext cx="3316844" cy="2262179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2DF681F-A477-D1AE-C182-1C0A6C5364BD}"/>
              </a:ext>
            </a:extLst>
          </p:cNvPr>
          <p:cNvSpPr/>
          <p:nvPr/>
        </p:nvSpPr>
        <p:spPr bwMode="white">
          <a:xfrm>
            <a:off x="4097148" y="1628800"/>
            <a:ext cx="61033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9C8D130-09E9-99D2-A63B-18BA824521F3}"/>
              </a:ext>
            </a:extLst>
          </p:cNvPr>
          <p:cNvSpPr/>
          <p:nvPr/>
        </p:nvSpPr>
        <p:spPr bwMode="white">
          <a:xfrm>
            <a:off x="479376" y="2570312"/>
            <a:ext cx="61033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F691735-5176-DA34-8DCB-E0514ABFEB45}"/>
              </a:ext>
            </a:extLst>
          </p:cNvPr>
          <p:cNvSpPr/>
          <p:nvPr/>
        </p:nvSpPr>
        <p:spPr bwMode="white">
          <a:xfrm>
            <a:off x="479376" y="3435380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3DD7BEE-CF7B-27F2-DF00-02652E0C8A98}"/>
              </a:ext>
            </a:extLst>
          </p:cNvPr>
          <p:cNvSpPr/>
          <p:nvPr/>
        </p:nvSpPr>
        <p:spPr bwMode="white">
          <a:xfrm>
            <a:off x="382680" y="4320587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66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F397A-65BF-154B-051B-DA086D43C4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61323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FAA1B0C-BC9E-C02D-41E8-1F6ED845B0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4221088"/>
            <a:ext cx="3316844" cy="2262179"/>
          </a:xfrm>
          <a:prstGeom prst="rect">
            <a:avLst/>
          </a:prstGeom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7EC0897-825A-46C2-AB44-95765FC95F14}"/>
              </a:ext>
            </a:extLst>
          </p:cNvPr>
          <p:cNvSpPr/>
          <p:nvPr/>
        </p:nvSpPr>
        <p:spPr bwMode="white">
          <a:xfrm>
            <a:off x="6123739" y="1628800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E52152F-01C2-04D9-984F-A2B4DDD92E66}"/>
              </a:ext>
            </a:extLst>
          </p:cNvPr>
          <p:cNvSpPr/>
          <p:nvPr/>
        </p:nvSpPr>
        <p:spPr bwMode="white">
          <a:xfrm>
            <a:off x="563582" y="2420888"/>
            <a:ext cx="798069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DCCD5BE0-66F6-F4D5-EC92-D791423D662B}"/>
              </a:ext>
            </a:extLst>
          </p:cNvPr>
          <p:cNvSpPr/>
          <p:nvPr/>
        </p:nvSpPr>
        <p:spPr bwMode="white">
          <a:xfrm>
            <a:off x="551384" y="3327201"/>
            <a:ext cx="9505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749C690-0D56-9E2A-AC0E-68CF89F75B3E}"/>
              </a:ext>
            </a:extLst>
          </p:cNvPr>
          <p:cNvSpPr/>
          <p:nvPr/>
        </p:nvSpPr>
        <p:spPr bwMode="white">
          <a:xfrm>
            <a:off x="551384" y="4218090"/>
            <a:ext cx="69847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57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2025-06-21T12:25:35Z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