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60" r:id="rId4"/>
    <p:sldId id="359" r:id="rId5"/>
    <p:sldId id="358" r:id="rId6"/>
    <p:sldId id="357" r:id="rId7"/>
    <p:sldId id="356" r:id="rId8"/>
    <p:sldId id="355" r:id="rId9"/>
    <p:sldId id="352" r:id="rId10"/>
    <p:sldId id="351" r:id="rId11"/>
    <p:sldId id="350" r:id="rId12"/>
    <p:sldId id="349" r:id="rId13"/>
    <p:sldId id="348" r:id="rId14"/>
    <p:sldId id="347" r:id="rId15"/>
    <p:sldId id="346" r:id="rId16"/>
    <p:sldId id="345" r:id="rId17"/>
    <p:sldId id="344" r:id="rId18"/>
    <p:sldId id="343" r:id="rId19"/>
    <p:sldId id="342" r:id="rId20"/>
    <p:sldId id="339" r:id="rId21"/>
    <p:sldId id="338" r:id="rId22"/>
    <p:sldId id="337" r:id="rId23"/>
    <p:sldId id="336" r:id="rId24"/>
    <p:sldId id="335" r:id="rId25"/>
    <p:sldId id="334" r:id="rId26"/>
    <p:sldId id="332" r:id="rId27"/>
    <p:sldId id="331" r:id="rId28"/>
    <p:sldId id="330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663510F-25ED-9FB4-A3E2-8CE8F6C4BA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957" y="3013713"/>
            <a:ext cx="11248085" cy="83057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55EB79-43DE-9F1E-BD90-E48FEE923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191223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8D187E0-2446-67E5-302E-E4D9B2C525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2"/>
          <a:stretch>
            <a:fillRect/>
          </a:stretch>
        </p:blipFill>
        <p:spPr>
          <a:xfrm>
            <a:off x="3863752" y="3284984"/>
            <a:ext cx="3410096" cy="3139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270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319CC3-B938-2041-2F4F-920018D2BA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285311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651149A-E746-3486-0EF3-AC993814A4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2"/>
          <a:stretch>
            <a:fillRect/>
          </a:stretch>
        </p:blipFill>
        <p:spPr>
          <a:xfrm>
            <a:off x="3863752" y="3284984"/>
            <a:ext cx="3410096" cy="3139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4946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6A6CC3-CEEE-F1A1-43E8-0A8143EB39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4363253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4BEB050-AB1D-0763-089B-29747FB0B9B0}"/>
              </a:ext>
            </a:extLst>
          </p:cNvPr>
          <p:cNvSpPr/>
          <p:nvPr/>
        </p:nvSpPr>
        <p:spPr bwMode="white">
          <a:xfrm>
            <a:off x="479376" y="2492896"/>
            <a:ext cx="63367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F0FFE65-FB45-97E5-05F5-336414FFAA45}"/>
              </a:ext>
            </a:extLst>
          </p:cNvPr>
          <p:cNvSpPr/>
          <p:nvPr/>
        </p:nvSpPr>
        <p:spPr bwMode="white">
          <a:xfrm>
            <a:off x="611506" y="3270366"/>
            <a:ext cx="6336704" cy="1598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4F20DBB8-CF50-7400-0678-0EE975EF82A0}"/>
              </a:ext>
            </a:extLst>
          </p:cNvPr>
          <p:cNvSpPr/>
          <p:nvPr/>
        </p:nvSpPr>
        <p:spPr bwMode="white">
          <a:xfrm>
            <a:off x="623392" y="5127956"/>
            <a:ext cx="63367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049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AD384F-74F8-DDEA-1D9F-882FCDCD18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628800"/>
            <a:ext cx="11340000" cy="460844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16593A4-CA46-544E-91C8-DF8321B329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2"/>
          <a:stretch>
            <a:fillRect/>
          </a:stretch>
        </p:blipFill>
        <p:spPr>
          <a:xfrm>
            <a:off x="8040216" y="1628800"/>
            <a:ext cx="3410096" cy="3139117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B30F537-B4FB-8586-3B08-52B2FA54B75B}"/>
              </a:ext>
            </a:extLst>
          </p:cNvPr>
          <p:cNvSpPr/>
          <p:nvPr/>
        </p:nvSpPr>
        <p:spPr bwMode="white">
          <a:xfrm>
            <a:off x="479376" y="2780928"/>
            <a:ext cx="63367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6CF5033-6258-8FC1-5A7E-0D0E6A5D6A31}"/>
              </a:ext>
            </a:extLst>
          </p:cNvPr>
          <p:cNvSpPr/>
          <p:nvPr/>
        </p:nvSpPr>
        <p:spPr bwMode="white">
          <a:xfrm>
            <a:off x="483839" y="3645024"/>
            <a:ext cx="63367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707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0B6959-F60D-16D0-D19D-5786A73BC9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950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FD9683-A85E-5A65-9818-7D434ED3E46F}"/>
              </a:ext>
            </a:extLst>
          </p:cNvPr>
          <p:cNvSpPr/>
          <p:nvPr/>
        </p:nvSpPr>
        <p:spPr bwMode="white">
          <a:xfrm>
            <a:off x="10443173" y="3617916"/>
            <a:ext cx="428463" cy="39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538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D66F47-9566-119B-0BAF-FEA09B9BC3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836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0BC1C1-C739-E385-9B1C-DB72533B6062}"/>
              </a:ext>
            </a:extLst>
          </p:cNvPr>
          <p:cNvSpPr/>
          <p:nvPr/>
        </p:nvSpPr>
        <p:spPr bwMode="white">
          <a:xfrm>
            <a:off x="2102028" y="3288199"/>
            <a:ext cx="2609646" cy="600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9E5A68-3B00-B58E-D338-9E9F16F23934}"/>
              </a:ext>
            </a:extLst>
          </p:cNvPr>
          <p:cNvSpPr/>
          <p:nvPr/>
        </p:nvSpPr>
        <p:spPr bwMode="white">
          <a:xfrm>
            <a:off x="1997682" y="4494305"/>
            <a:ext cx="1209219" cy="381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620C27-3AE2-DD37-D71E-B0781F32EBEA}"/>
              </a:ext>
            </a:extLst>
          </p:cNvPr>
          <p:cNvSpPr/>
          <p:nvPr/>
        </p:nvSpPr>
        <p:spPr bwMode="white">
          <a:xfrm>
            <a:off x="4796977" y="4437099"/>
            <a:ext cx="780755" cy="43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FD06C1-033A-05CE-6060-255A42D8C88D}"/>
              </a:ext>
            </a:extLst>
          </p:cNvPr>
          <p:cNvSpPr/>
          <p:nvPr/>
        </p:nvSpPr>
        <p:spPr bwMode="white">
          <a:xfrm>
            <a:off x="3406851" y="5476351"/>
            <a:ext cx="314206" cy="390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193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BDC643-7F7A-FE8C-D72B-33B59DEF57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526042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793B7B-A867-7A04-30DE-37F5B9DE1534}"/>
              </a:ext>
            </a:extLst>
          </p:cNvPr>
          <p:cNvSpPr/>
          <p:nvPr/>
        </p:nvSpPr>
        <p:spPr bwMode="white">
          <a:xfrm>
            <a:off x="1050660" y="2655873"/>
            <a:ext cx="2827858" cy="428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AE0FB5B4-C70A-3668-DE90-609234101D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2420888"/>
            <a:ext cx="5163711" cy="3895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60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09530E-CC8B-F223-D971-B73873F662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22602"/>
            <a:ext cx="11340000" cy="421279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1337E5-68B6-65A1-4C80-25496C3C8AD3}"/>
              </a:ext>
            </a:extLst>
          </p:cNvPr>
          <p:cNvSpPr/>
          <p:nvPr/>
        </p:nvSpPr>
        <p:spPr bwMode="white">
          <a:xfrm>
            <a:off x="8735656" y="4607722"/>
            <a:ext cx="1903064" cy="647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569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36E2F0-AA01-A89F-681B-34D28E2AE4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5225294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E16C4D-2E02-1AD8-E6B4-5B4A20AA759F}"/>
              </a:ext>
            </a:extLst>
          </p:cNvPr>
          <p:cNvSpPr/>
          <p:nvPr/>
        </p:nvSpPr>
        <p:spPr bwMode="white">
          <a:xfrm>
            <a:off x="10644079" y="3985306"/>
            <a:ext cx="371335" cy="390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843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E1FBA4-69B7-784E-53A4-CC32E56965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2835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7DD4FD-C5CB-BB61-EF98-342F928E2C2E}"/>
              </a:ext>
            </a:extLst>
          </p:cNvPr>
          <p:cNvSpPr/>
          <p:nvPr/>
        </p:nvSpPr>
        <p:spPr bwMode="white">
          <a:xfrm>
            <a:off x="7319501" y="3320198"/>
            <a:ext cx="771234" cy="4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DFAAF1B-6AD4-65C7-3458-1EE27CB5D7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3861048"/>
            <a:ext cx="4110456" cy="3086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792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45A86A-6AD5-610A-478D-05661B0DD8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555882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8A7413-572C-8C06-8DC3-EE5D72B7569C}"/>
              </a:ext>
            </a:extLst>
          </p:cNvPr>
          <p:cNvSpPr/>
          <p:nvPr/>
        </p:nvSpPr>
        <p:spPr bwMode="white">
          <a:xfrm>
            <a:off x="2435017" y="5905979"/>
            <a:ext cx="1075919" cy="514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98441F-AEE8-EE79-C423-F141540C8D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24" y="1079984"/>
            <a:ext cx="11340000" cy="29183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A49B95-49FD-2757-D5CD-650E10D5CA79}"/>
              </a:ext>
            </a:extLst>
          </p:cNvPr>
          <p:cNvSpPr/>
          <p:nvPr/>
        </p:nvSpPr>
        <p:spPr bwMode="white">
          <a:xfrm>
            <a:off x="8193152" y="3349836"/>
            <a:ext cx="342770" cy="39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0842E9A-713F-72FA-567B-9BB0F04EF6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3349836"/>
            <a:ext cx="4623795" cy="3374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564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5BCFE6-CA61-43FE-EF62-E04E10B93F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55866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D753C6-EACE-2537-6EAF-C0895DBBF8CC}"/>
              </a:ext>
            </a:extLst>
          </p:cNvPr>
          <p:cNvSpPr/>
          <p:nvPr/>
        </p:nvSpPr>
        <p:spPr bwMode="white">
          <a:xfrm>
            <a:off x="8823884" y="6072618"/>
            <a:ext cx="561763" cy="390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46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67E3B9-AACE-E729-C003-FE8AAC7C11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26912"/>
            <a:ext cx="11340000" cy="563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9999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EDDEC8-F6D5-6B1B-5549-A8D7C1BA5A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400" y="1076646"/>
            <a:ext cx="11340000" cy="28461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5A4BF2-9CA1-9930-20BF-21437B305B19}"/>
              </a:ext>
            </a:extLst>
          </p:cNvPr>
          <p:cNvSpPr/>
          <p:nvPr/>
        </p:nvSpPr>
        <p:spPr bwMode="white">
          <a:xfrm>
            <a:off x="5856654" y="1391820"/>
            <a:ext cx="3037329" cy="46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EA1012-4184-BAB4-E6A7-34EF763D83CB}"/>
              </a:ext>
            </a:extLst>
          </p:cNvPr>
          <p:cNvSpPr/>
          <p:nvPr/>
        </p:nvSpPr>
        <p:spPr bwMode="white">
          <a:xfrm>
            <a:off x="5519936" y="2276872"/>
            <a:ext cx="4173845" cy="54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29ED19-1671-345E-BFD4-0B4571DED5F3}"/>
              </a:ext>
            </a:extLst>
          </p:cNvPr>
          <p:cNvSpPr/>
          <p:nvPr/>
        </p:nvSpPr>
        <p:spPr bwMode="white">
          <a:xfrm>
            <a:off x="5856654" y="3235111"/>
            <a:ext cx="3646700" cy="515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D68CBC0-4D54-ABDF-81BC-BD07CDC49A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35"/>
          <a:stretch>
            <a:fillRect/>
          </a:stretch>
        </p:blipFill>
        <p:spPr>
          <a:xfrm>
            <a:off x="1220831" y="3949093"/>
            <a:ext cx="8478312" cy="2705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337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E5BCB5-E742-239E-F340-5225B5A65A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124744"/>
            <a:ext cx="11340000" cy="371885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749C1F3-C19A-DECF-F793-D4485D2B6F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4005064"/>
            <a:ext cx="3150081" cy="2535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7607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5CB9CB-276D-E20E-EC56-26CD3B3DB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209" y="1440024"/>
            <a:ext cx="11340000" cy="113400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26B02F1-C01B-3837-9370-7BF198DA99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492896"/>
            <a:ext cx="11340000" cy="72999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679C89E-D297-E7A5-2C0E-F2005654C5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5800" y="3429000"/>
            <a:ext cx="3150081" cy="2535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1405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894DAD-DEE2-2934-DB19-83F6C2DADE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967" y="836712"/>
            <a:ext cx="9748065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332BDB6-4ACA-EE62-C474-449E3C6B2281}"/>
              </a:ext>
            </a:extLst>
          </p:cNvPr>
          <p:cNvSpPr/>
          <p:nvPr/>
        </p:nvSpPr>
        <p:spPr bwMode="white">
          <a:xfrm>
            <a:off x="1221967" y="2420888"/>
            <a:ext cx="5400600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F9647D2F-DF46-5EAA-B83C-5850D5D2B94A}"/>
              </a:ext>
            </a:extLst>
          </p:cNvPr>
          <p:cNvSpPr/>
          <p:nvPr/>
        </p:nvSpPr>
        <p:spPr bwMode="white">
          <a:xfrm>
            <a:off x="1203447" y="4365104"/>
            <a:ext cx="237227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DA04110C-5C05-24A9-55D2-D4C4F84DA9CF}"/>
              </a:ext>
            </a:extLst>
          </p:cNvPr>
          <p:cNvSpPr/>
          <p:nvPr/>
        </p:nvSpPr>
        <p:spPr bwMode="white">
          <a:xfrm>
            <a:off x="1221967" y="5018299"/>
            <a:ext cx="5450097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CA6DFD8B-B980-24B9-242E-6A94F9AD7AA7}"/>
              </a:ext>
            </a:extLst>
          </p:cNvPr>
          <p:cNvSpPr/>
          <p:nvPr/>
        </p:nvSpPr>
        <p:spPr bwMode="white">
          <a:xfrm>
            <a:off x="1055440" y="5769260"/>
            <a:ext cx="5450097" cy="935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608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3" grpId="0" animBg="1"/>
      <p:bldP spid="34" grpId="0" animBg="1"/>
      <p:bldP spid="3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F38E28-7EFD-4643-B754-E3F61B8A58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68760"/>
            <a:ext cx="11340000" cy="3493945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5B396465-8EE4-5E10-C59D-4D7CCA38B3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3645024"/>
            <a:ext cx="3150081" cy="2535685"/>
          </a:xfrm>
          <a:prstGeom prst="rect">
            <a:avLst/>
          </a:prstGeom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71D3476-9CE3-ABB2-7AFC-0BB61C897BA1}"/>
              </a:ext>
            </a:extLst>
          </p:cNvPr>
          <p:cNvSpPr/>
          <p:nvPr/>
        </p:nvSpPr>
        <p:spPr bwMode="white">
          <a:xfrm>
            <a:off x="6096000" y="1556792"/>
            <a:ext cx="300182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2570B5C-4B06-BD5F-74EE-115AEBD8B155}"/>
              </a:ext>
            </a:extLst>
          </p:cNvPr>
          <p:cNvSpPr/>
          <p:nvPr/>
        </p:nvSpPr>
        <p:spPr bwMode="white">
          <a:xfrm>
            <a:off x="407368" y="2276872"/>
            <a:ext cx="10729192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2E3A2A8-1A5A-09CE-81AE-B8CF7CE76627}"/>
              </a:ext>
            </a:extLst>
          </p:cNvPr>
          <p:cNvSpPr/>
          <p:nvPr/>
        </p:nvSpPr>
        <p:spPr bwMode="white">
          <a:xfrm>
            <a:off x="767408" y="3951836"/>
            <a:ext cx="77048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425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A69B15-7871-0F39-A20C-D5B8BB6693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89472"/>
            <a:ext cx="11340000" cy="4079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7119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CD4C2C-810D-E67F-EB06-07E97B9D6A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172746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5DD87EB-AD5F-3C14-026D-DE38776444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2492896"/>
            <a:ext cx="2563776" cy="3474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3336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FDB613-71B4-C4F9-4A0A-89A70E942E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71" y="1251610"/>
            <a:ext cx="11340000" cy="18566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F7CD8E-F779-2AAF-061D-288F0CAC445A}"/>
              </a:ext>
            </a:extLst>
          </p:cNvPr>
          <p:cNvSpPr/>
          <p:nvPr/>
        </p:nvSpPr>
        <p:spPr bwMode="white">
          <a:xfrm>
            <a:off x="6516124" y="2438332"/>
            <a:ext cx="2161360" cy="516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9457E5E-530E-298A-278B-37DFF6E694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15" t="32385"/>
          <a:stretch>
            <a:fillRect/>
          </a:stretch>
        </p:blipFill>
        <p:spPr>
          <a:xfrm>
            <a:off x="4007768" y="3099377"/>
            <a:ext cx="3581768" cy="3758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089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FC96BF-FA94-497D-C162-D90A7DDD28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68760"/>
            <a:ext cx="11340000" cy="275837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670B85B-069F-1335-7209-27386BCE76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3284984"/>
            <a:ext cx="2043295" cy="301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7880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52ED28-3949-0F9D-5B4D-809425B7F2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27"/>
          <a:stretch>
            <a:fillRect/>
          </a:stretch>
        </p:blipFill>
        <p:spPr>
          <a:xfrm>
            <a:off x="1199457" y="836712"/>
            <a:ext cx="748883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0A96EC-5C14-2B5F-2F9F-92F44C0D9201}"/>
              </a:ext>
            </a:extLst>
          </p:cNvPr>
          <p:cNvSpPr/>
          <p:nvPr/>
        </p:nvSpPr>
        <p:spPr bwMode="white">
          <a:xfrm>
            <a:off x="1034086" y="2564904"/>
            <a:ext cx="434183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85315AE-1069-F14D-5004-E994593904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5" y="929956"/>
            <a:ext cx="2587803" cy="3507155"/>
          </a:xfrm>
          <a:prstGeom prst="rect">
            <a:avLst/>
          </a:prstGeom>
        </p:spPr>
      </p:pic>
      <p:sp useBgFill="1">
        <p:nvSpPr>
          <p:cNvPr id="59" name="矩形 58">
            <a:extLst>
              <a:ext uri="{FF2B5EF4-FFF2-40B4-BE49-F238E27FC236}">
                <a16:creationId xmlns:a16="http://schemas.microsoft.com/office/drawing/2014/main" id="{55B9E0E7-6449-9290-CF31-6112C620EA3A}"/>
              </a:ext>
            </a:extLst>
          </p:cNvPr>
          <p:cNvSpPr/>
          <p:nvPr/>
        </p:nvSpPr>
        <p:spPr bwMode="white">
          <a:xfrm>
            <a:off x="1212118" y="3315715"/>
            <a:ext cx="4523842" cy="580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>
            <a:extLst>
              <a:ext uri="{FF2B5EF4-FFF2-40B4-BE49-F238E27FC236}">
                <a16:creationId xmlns:a16="http://schemas.microsoft.com/office/drawing/2014/main" id="{B211ED9F-BAB1-24BF-A827-AA91C363ABA5}"/>
              </a:ext>
            </a:extLst>
          </p:cNvPr>
          <p:cNvSpPr/>
          <p:nvPr/>
        </p:nvSpPr>
        <p:spPr bwMode="white">
          <a:xfrm>
            <a:off x="1212118" y="4216284"/>
            <a:ext cx="4523842" cy="580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>
            <a:extLst>
              <a:ext uri="{FF2B5EF4-FFF2-40B4-BE49-F238E27FC236}">
                <a16:creationId xmlns:a16="http://schemas.microsoft.com/office/drawing/2014/main" id="{1CCD01E6-DE9D-6AE8-00AC-7825E4F3B972}"/>
              </a:ext>
            </a:extLst>
          </p:cNvPr>
          <p:cNvSpPr/>
          <p:nvPr/>
        </p:nvSpPr>
        <p:spPr bwMode="white">
          <a:xfrm>
            <a:off x="1127448" y="4879630"/>
            <a:ext cx="6336704" cy="1048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>
            <a:extLst>
              <a:ext uri="{FF2B5EF4-FFF2-40B4-BE49-F238E27FC236}">
                <a16:creationId xmlns:a16="http://schemas.microsoft.com/office/drawing/2014/main" id="{708461EC-C417-2720-352A-9C0B073B0FAA}"/>
              </a:ext>
            </a:extLst>
          </p:cNvPr>
          <p:cNvSpPr/>
          <p:nvPr/>
        </p:nvSpPr>
        <p:spPr bwMode="white">
          <a:xfrm>
            <a:off x="1150322" y="6080129"/>
            <a:ext cx="2353390" cy="580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>
            <a:extLst>
              <a:ext uri="{FF2B5EF4-FFF2-40B4-BE49-F238E27FC236}">
                <a16:creationId xmlns:a16="http://schemas.microsoft.com/office/drawing/2014/main" id="{824612C4-3B5A-4A0D-2D71-7E860DE3B3B5}"/>
              </a:ext>
            </a:extLst>
          </p:cNvPr>
          <p:cNvSpPr/>
          <p:nvPr/>
        </p:nvSpPr>
        <p:spPr bwMode="white">
          <a:xfrm>
            <a:off x="3575720" y="6123844"/>
            <a:ext cx="3515729" cy="580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164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9" grpId="0" animBg="1"/>
      <p:bldP spid="60" grpId="0" animBg="1"/>
      <p:bldP spid="61" grpId="0" animBg="1"/>
      <p:bldP spid="62" grpId="0" animBg="1"/>
      <p:bldP spid="6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9B5BF5-0D85-2754-2705-136E9CDC55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56792"/>
            <a:ext cx="11340000" cy="437997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9F428DB6-2677-7AED-9A19-70EC77F803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2" y="1556792"/>
            <a:ext cx="2343472" cy="3099981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27AA880F-A47E-E8C7-ABEC-EDC2E0A6D6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55968" y="1628870"/>
            <a:ext cx="2160240" cy="3185572"/>
          </a:xfrm>
          <a:prstGeom prst="rect">
            <a:avLst/>
          </a:prstGeom>
        </p:spPr>
      </p:pic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8078FDE5-6972-9441-DFD4-52899F0F7248}"/>
              </a:ext>
            </a:extLst>
          </p:cNvPr>
          <p:cNvSpPr/>
          <p:nvPr/>
        </p:nvSpPr>
        <p:spPr bwMode="white">
          <a:xfrm>
            <a:off x="542318" y="2492896"/>
            <a:ext cx="519364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B23EBD99-13B3-A20E-1C3D-2CBFAF5A0C69}"/>
              </a:ext>
            </a:extLst>
          </p:cNvPr>
          <p:cNvSpPr/>
          <p:nvPr/>
        </p:nvSpPr>
        <p:spPr bwMode="white">
          <a:xfrm>
            <a:off x="479376" y="3284984"/>
            <a:ext cx="8568952" cy="129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CBABE93A-E903-AA83-7EDE-21FDB7F4E009}"/>
              </a:ext>
            </a:extLst>
          </p:cNvPr>
          <p:cNvSpPr/>
          <p:nvPr/>
        </p:nvSpPr>
        <p:spPr bwMode="white">
          <a:xfrm>
            <a:off x="523845" y="4581127"/>
            <a:ext cx="434183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8BFBE8A7-F5D0-1E43-0E7E-0F65CD9E9B94}"/>
              </a:ext>
            </a:extLst>
          </p:cNvPr>
          <p:cNvSpPr/>
          <p:nvPr/>
        </p:nvSpPr>
        <p:spPr bwMode="white">
          <a:xfrm>
            <a:off x="523845" y="5373214"/>
            <a:ext cx="434183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907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76DC26-F0D3-E527-5616-FF7119786C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00808"/>
            <a:ext cx="11340000" cy="359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3198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6C7636-C4D3-46D3-4955-FD8F4FBEEA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28461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50D619-0A17-2847-BD2B-09178A06A1FC}"/>
              </a:ext>
            </a:extLst>
          </p:cNvPr>
          <p:cNvSpPr/>
          <p:nvPr/>
        </p:nvSpPr>
        <p:spPr bwMode="white">
          <a:xfrm>
            <a:off x="4417076" y="2582362"/>
            <a:ext cx="437984" cy="477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F0F73E-DD42-1608-0510-872B84CBAB2E}"/>
              </a:ext>
            </a:extLst>
          </p:cNvPr>
          <p:cNvSpPr/>
          <p:nvPr/>
        </p:nvSpPr>
        <p:spPr bwMode="white">
          <a:xfrm>
            <a:off x="8616280" y="2582362"/>
            <a:ext cx="1884977" cy="509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9E9C879-03E8-956B-330F-4A83D0C27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15" t="32385"/>
          <a:stretch>
            <a:fillRect/>
          </a:stretch>
        </p:blipFill>
        <p:spPr>
          <a:xfrm>
            <a:off x="4079776" y="3284984"/>
            <a:ext cx="3581768" cy="3758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060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1C2B25-8919-B42A-F27E-7DB8087AF7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093"/>
            <a:ext cx="11340000" cy="20734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EBB19F-47C1-5FE6-A1A2-0746904C2556}"/>
              </a:ext>
            </a:extLst>
          </p:cNvPr>
          <p:cNvSpPr/>
          <p:nvPr/>
        </p:nvSpPr>
        <p:spPr bwMode="white">
          <a:xfrm>
            <a:off x="10947158" y="1626743"/>
            <a:ext cx="571284" cy="46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613DAD-E2E0-1796-14A4-2F9C80D84CC9}"/>
              </a:ext>
            </a:extLst>
          </p:cNvPr>
          <p:cNvSpPr/>
          <p:nvPr/>
        </p:nvSpPr>
        <p:spPr bwMode="white">
          <a:xfrm>
            <a:off x="1301969" y="2668241"/>
            <a:ext cx="180906" cy="5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8495B9-01E5-9F24-E2D6-402CB8DAA027}"/>
              </a:ext>
            </a:extLst>
          </p:cNvPr>
          <p:cNvSpPr/>
          <p:nvPr/>
        </p:nvSpPr>
        <p:spPr bwMode="white">
          <a:xfrm>
            <a:off x="1035370" y="2725572"/>
            <a:ext cx="428463" cy="24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504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E1F028-E9EC-8168-BF0B-A1C2FF91B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458047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A2BBC34-F2FB-A6BB-412D-EF60D5C1E2E1}"/>
              </a:ext>
            </a:extLst>
          </p:cNvPr>
          <p:cNvSpPr/>
          <p:nvPr/>
        </p:nvSpPr>
        <p:spPr bwMode="white">
          <a:xfrm>
            <a:off x="10518695" y="5235596"/>
            <a:ext cx="371335" cy="39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75562F8-E025-4FED-CA68-3878F08287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2" b="22793"/>
          <a:stretch>
            <a:fillRect/>
          </a:stretch>
        </p:blipFill>
        <p:spPr>
          <a:xfrm>
            <a:off x="7752184" y="965083"/>
            <a:ext cx="4307856" cy="278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97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E8E22A-C3FD-B548-3994-40BF5788BD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556792"/>
            <a:ext cx="11340000" cy="3602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3414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DE9578-2E39-CCCD-95A8-34649CC291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00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7BFE3F-FCAE-2885-5DEF-1AE2CA2B232B}"/>
              </a:ext>
            </a:extLst>
          </p:cNvPr>
          <p:cNvSpPr/>
          <p:nvPr/>
        </p:nvSpPr>
        <p:spPr bwMode="white">
          <a:xfrm>
            <a:off x="9167304" y="2549104"/>
            <a:ext cx="561763" cy="381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F6C34B4-E506-1D83-1F5B-3CC42432F8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3140968"/>
            <a:ext cx="5313223" cy="3374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428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C937F1-0E8A-DDE2-6050-15D0F71857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306291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A018FA-2F75-20CC-7A14-68D4ABB6EED3}"/>
              </a:ext>
            </a:extLst>
          </p:cNvPr>
          <p:cNvSpPr/>
          <p:nvPr/>
        </p:nvSpPr>
        <p:spPr bwMode="white">
          <a:xfrm>
            <a:off x="7268141" y="3544030"/>
            <a:ext cx="780755" cy="438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A76A8CF-7B13-2AD3-EA0B-63EB45CE0C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4249172"/>
            <a:ext cx="4248472" cy="2690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287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2025-06-20T10:49:40Z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