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620608-DF75-DC3C-804A-67612B2E9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0" y="3137025"/>
            <a:ext cx="10776520" cy="583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F4E7C-7021-E9E2-E6BF-1A26A60D8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52257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195932-00FD-987B-F59B-53424563C87D}"/>
              </a:ext>
            </a:extLst>
          </p:cNvPr>
          <p:cNvSpPr/>
          <p:nvPr/>
        </p:nvSpPr>
        <p:spPr bwMode="white">
          <a:xfrm>
            <a:off x="1055440" y="2996952"/>
            <a:ext cx="820891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3A43763-C8EC-2F1A-D81A-1A2291B33286}"/>
              </a:ext>
            </a:extLst>
          </p:cNvPr>
          <p:cNvSpPr/>
          <p:nvPr/>
        </p:nvSpPr>
        <p:spPr bwMode="white">
          <a:xfrm>
            <a:off x="1199456" y="4457700"/>
            <a:ext cx="8208912" cy="13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5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DE1D2-ACDF-BF30-8AF5-0C99D0CC0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26711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09DF84-11BC-2355-8396-2E6242B9B3F5}"/>
              </a:ext>
            </a:extLst>
          </p:cNvPr>
          <p:cNvSpPr/>
          <p:nvPr/>
        </p:nvSpPr>
        <p:spPr bwMode="white">
          <a:xfrm>
            <a:off x="695400" y="3212976"/>
            <a:ext cx="820891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98E887-4E1E-C3AF-3853-27D9950C2F10}"/>
              </a:ext>
            </a:extLst>
          </p:cNvPr>
          <p:cNvSpPr/>
          <p:nvPr/>
        </p:nvSpPr>
        <p:spPr bwMode="white">
          <a:xfrm>
            <a:off x="767408" y="465313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A3E86-1D4D-82A1-C3EC-D68DE5316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476981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5B6E22-B06B-29EA-FD49-BA23FD776DDD}"/>
              </a:ext>
            </a:extLst>
          </p:cNvPr>
          <p:cNvSpPr/>
          <p:nvPr/>
        </p:nvSpPr>
        <p:spPr bwMode="white">
          <a:xfrm>
            <a:off x="983432" y="278092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4D4270-0270-E628-EF5F-1E3591811AC7}"/>
              </a:ext>
            </a:extLst>
          </p:cNvPr>
          <p:cNvSpPr/>
          <p:nvPr/>
        </p:nvSpPr>
        <p:spPr bwMode="white">
          <a:xfrm>
            <a:off x="1199456" y="364502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8E3E3-87D6-0542-CDEB-900901377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93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C5A74-EF9E-A0CF-1E8D-9BDF35CC1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21990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634985-80CA-BBA2-E82A-8BAA7E6D40A3}"/>
              </a:ext>
            </a:extLst>
          </p:cNvPr>
          <p:cNvSpPr/>
          <p:nvPr/>
        </p:nvSpPr>
        <p:spPr bwMode="white">
          <a:xfrm>
            <a:off x="759644" y="2924944"/>
            <a:ext cx="97288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4B47CB8-27F7-C09B-65CB-9754BFE505F0}"/>
              </a:ext>
            </a:extLst>
          </p:cNvPr>
          <p:cNvSpPr/>
          <p:nvPr/>
        </p:nvSpPr>
        <p:spPr bwMode="white">
          <a:xfrm>
            <a:off x="695400" y="3844883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42AAAE6-C502-4950-D12A-21D618B72C85}"/>
              </a:ext>
            </a:extLst>
          </p:cNvPr>
          <p:cNvSpPr/>
          <p:nvPr/>
        </p:nvSpPr>
        <p:spPr bwMode="white">
          <a:xfrm>
            <a:off x="739133" y="4794285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5EF462-F8AA-5266-56CD-D70FFE5EED57}"/>
              </a:ext>
            </a:extLst>
          </p:cNvPr>
          <p:cNvSpPr/>
          <p:nvPr/>
        </p:nvSpPr>
        <p:spPr bwMode="white">
          <a:xfrm>
            <a:off x="759644" y="571422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12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80F54-1DF9-D3EE-D183-EAE3EF6EE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06252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1E0F37-0078-2B8B-F271-95D1141C05CD}"/>
              </a:ext>
            </a:extLst>
          </p:cNvPr>
          <p:cNvSpPr/>
          <p:nvPr/>
        </p:nvSpPr>
        <p:spPr bwMode="white">
          <a:xfrm>
            <a:off x="695400" y="2420888"/>
            <a:ext cx="9937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AAF5222-2606-F2BE-AA15-C38BEDCC2F59}"/>
              </a:ext>
            </a:extLst>
          </p:cNvPr>
          <p:cNvSpPr/>
          <p:nvPr/>
        </p:nvSpPr>
        <p:spPr bwMode="white">
          <a:xfrm>
            <a:off x="695400" y="3310047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22A5457-2308-6104-4161-0680045160DC}"/>
              </a:ext>
            </a:extLst>
          </p:cNvPr>
          <p:cNvSpPr/>
          <p:nvPr/>
        </p:nvSpPr>
        <p:spPr bwMode="white">
          <a:xfrm>
            <a:off x="695400" y="422108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7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A7F7D-6D82-F670-58C9-F23175008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70" y="1484784"/>
            <a:ext cx="11340000" cy="366461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5AC893-3DD3-985F-67A2-596A80508B77}"/>
              </a:ext>
            </a:extLst>
          </p:cNvPr>
          <p:cNvSpPr/>
          <p:nvPr/>
        </p:nvSpPr>
        <p:spPr bwMode="white">
          <a:xfrm>
            <a:off x="1415480" y="436510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14058-E05E-D16B-4710-850086DBF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380188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7BB9CE-238E-488E-BF26-70A33BD3D5AC}"/>
              </a:ext>
            </a:extLst>
          </p:cNvPr>
          <p:cNvSpPr/>
          <p:nvPr/>
        </p:nvSpPr>
        <p:spPr bwMode="white">
          <a:xfrm>
            <a:off x="1179371" y="256490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2510E1-1EB3-7054-886B-119956893D60}"/>
              </a:ext>
            </a:extLst>
          </p:cNvPr>
          <p:cNvSpPr/>
          <p:nvPr/>
        </p:nvSpPr>
        <p:spPr bwMode="white">
          <a:xfrm>
            <a:off x="1169159" y="350100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CE2E6E1-46AC-62A0-A9F9-A0FA62715A61}"/>
              </a:ext>
            </a:extLst>
          </p:cNvPr>
          <p:cNvSpPr/>
          <p:nvPr/>
        </p:nvSpPr>
        <p:spPr bwMode="white">
          <a:xfrm>
            <a:off x="1271464" y="443970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95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F9824-0BEA-F57B-8470-1BA8052EF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21043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CB5A8C-B2A6-F7B7-DFC4-46B839CFF571}"/>
              </a:ext>
            </a:extLst>
          </p:cNvPr>
          <p:cNvSpPr/>
          <p:nvPr/>
        </p:nvSpPr>
        <p:spPr bwMode="white">
          <a:xfrm>
            <a:off x="983432" y="2863699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89E6F7-D491-E023-C688-342DBFBACA14}"/>
              </a:ext>
            </a:extLst>
          </p:cNvPr>
          <p:cNvSpPr/>
          <p:nvPr/>
        </p:nvSpPr>
        <p:spPr bwMode="white">
          <a:xfrm>
            <a:off x="983432" y="378904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CDA6DC5-BCC8-1967-F87E-A0D283EBCF3E}"/>
              </a:ext>
            </a:extLst>
          </p:cNvPr>
          <p:cNvSpPr/>
          <p:nvPr/>
        </p:nvSpPr>
        <p:spPr bwMode="white">
          <a:xfrm>
            <a:off x="953964" y="468668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CDAFDED-E20E-77F2-86FE-06923117444F}"/>
              </a:ext>
            </a:extLst>
          </p:cNvPr>
          <p:cNvSpPr/>
          <p:nvPr/>
        </p:nvSpPr>
        <p:spPr bwMode="white">
          <a:xfrm>
            <a:off x="1055440" y="558433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01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14864-3FD1-11B4-ED02-BF93712C5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63854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1323C0-35FA-3E62-521F-C024DBA551AB}"/>
              </a:ext>
            </a:extLst>
          </p:cNvPr>
          <p:cNvSpPr/>
          <p:nvPr/>
        </p:nvSpPr>
        <p:spPr bwMode="white">
          <a:xfrm>
            <a:off x="1055440" y="2636912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D737717-CE69-5793-4562-FF0BF78B28C4}"/>
              </a:ext>
            </a:extLst>
          </p:cNvPr>
          <p:cNvSpPr/>
          <p:nvPr/>
        </p:nvSpPr>
        <p:spPr bwMode="white">
          <a:xfrm>
            <a:off x="1107790" y="348268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4C3CCAF-B0D4-27C0-955F-FE608DC53F2F}"/>
              </a:ext>
            </a:extLst>
          </p:cNvPr>
          <p:cNvSpPr/>
          <p:nvPr/>
        </p:nvSpPr>
        <p:spPr bwMode="white">
          <a:xfrm>
            <a:off x="1055440" y="424792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58BD3C1-BD9E-3EAF-EDEF-D7ADE256DE3A}"/>
              </a:ext>
            </a:extLst>
          </p:cNvPr>
          <p:cNvSpPr/>
          <p:nvPr/>
        </p:nvSpPr>
        <p:spPr bwMode="white">
          <a:xfrm>
            <a:off x="1068907" y="518828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4308B4B-F8E2-F603-A79E-EC622F300948}"/>
              </a:ext>
            </a:extLst>
          </p:cNvPr>
          <p:cNvSpPr/>
          <p:nvPr/>
        </p:nvSpPr>
        <p:spPr bwMode="white">
          <a:xfrm>
            <a:off x="1107790" y="610545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8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97B70-1FFE-D732-2611-E971D041A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38100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CCDFA2-612F-B822-9FE2-36B91BCE7D01}"/>
              </a:ext>
            </a:extLst>
          </p:cNvPr>
          <p:cNvSpPr/>
          <p:nvPr/>
        </p:nvSpPr>
        <p:spPr bwMode="white">
          <a:xfrm>
            <a:off x="1055440" y="2636912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B7CBE61-D764-EC38-53B6-4634DE9BE868}"/>
              </a:ext>
            </a:extLst>
          </p:cNvPr>
          <p:cNvSpPr/>
          <p:nvPr/>
        </p:nvSpPr>
        <p:spPr bwMode="white">
          <a:xfrm>
            <a:off x="911424" y="350100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91C27C0-FDAD-B04D-0953-9C4A6AC07FD2}"/>
              </a:ext>
            </a:extLst>
          </p:cNvPr>
          <p:cNvSpPr/>
          <p:nvPr/>
        </p:nvSpPr>
        <p:spPr bwMode="white">
          <a:xfrm>
            <a:off x="1054998" y="434027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D014573-2718-EBD5-7979-118095A2C47F}"/>
              </a:ext>
            </a:extLst>
          </p:cNvPr>
          <p:cNvSpPr/>
          <p:nvPr/>
        </p:nvSpPr>
        <p:spPr bwMode="white">
          <a:xfrm>
            <a:off x="1199456" y="5154722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D6546F3-909F-7204-1C35-5A0E716C46C6}"/>
              </a:ext>
            </a:extLst>
          </p:cNvPr>
          <p:cNvSpPr/>
          <p:nvPr/>
        </p:nvSpPr>
        <p:spPr bwMode="white">
          <a:xfrm>
            <a:off x="1127448" y="605664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0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587A3-FA82-4D55-A1E5-364022706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48881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FC4ECB-D1BD-1E8C-D660-FADB07D75443}"/>
              </a:ext>
            </a:extLst>
          </p:cNvPr>
          <p:cNvSpPr/>
          <p:nvPr/>
        </p:nvSpPr>
        <p:spPr bwMode="white">
          <a:xfrm>
            <a:off x="623392" y="306475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AFD489-DF37-A5C5-D85F-E2A39D3F6227}"/>
              </a:ext>
            </a:extLst>
          </p:cNvPr>
          <p:cNvSpPr/>
          <p:nvPr/>
        </p:nvSpPr>
        <p:spPr bwMode="white">
          <a:xfrm>
            <a:off x="983432" y="393305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534D5E-0F56-55AA-CB0D-1666388EDBD6}"/>
              </a:ext>
            </a:extLst>
          </p:cNvPr>
          <p:cNvSpPr/>
          <p:nvPr/>
        </p:nvSpPr>
        <p:spPr bwMode="white">
          <a:xfrm>
            <a:off x="839416" y="4808848"/>
            <a:ext cx="8208912" cy="142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9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1103B-2535-AA36-B551-A902D7E12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94" y="1412776"/>
            <a:ext cx="11340000" cy="32408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0759A2-0886-29DE-FD09-CBC4ED147019}"/>
              </a:ext>
            </a:extLst>
          </p:cNvPr>
          <p:cNvSpPr/>
          <p:nvPr/>
        </p:nvSpPr>
        <p:spPr bwMode="white">
          <a:xfrm>
            <a:off x="839416" y="3212976"/>
            <a:ext cx="82089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7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CFFC6-943D-BE5E-77B3-A82D2B93B5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353644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295D2C-7DD6-37DF-D78D-11B3D5DFC4FC}"/>
              </a:ext>
            </a:extLst>
          </p:cNvPr>
          <p:cNvSpPr/>
          <p:nvPr/>
        </p:nvSpPr>
        <p:spPr bwMode="white">
          <a:xfrm>
            <a:off x="695400" y="3081296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360EAF-F1CA-8557-817F-11E8AAC2B9DF}"/>
              </a:ext>
            </a:extLst>
          </p:cNvPr>
          <p:cNvSpPr/>
          <p:nvPr/>
        </p:nvSpPr>
        <p:spPr bwMode="white">
          <a:xfrm>
            <a:off x="1065660" y="4077072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87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