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922" y="3013481"/>
            <a:ext cx="9072155" cy="8310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685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040" y="3279596"/>
            <a:ext cx="1866196" cy="5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00" y="1268760"/>
            <a:ext cx="11340000" cy="386730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340768"/>
            <a:ext cx="11340000" cy="479233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62166" y="2492896"/>
            <a:ext cx="545391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55440" y="3933056"/>
            <a:ext cx="86409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2659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2780928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39416" y="3685732"/>
            <a:ext cx="8856984" cy="118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392" y="5110267"/>
            <a:ext cx="9649072" cy="120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7522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4221088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7466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26440" y="3105150"/>
            <a:ext cx="10553700" cy="176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90953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91034" y="4157750"/>
            <a:ext cx="316173" cy="34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1569"/>
            <a:ext cx="103552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682" y="2429390"/>
            <a:ext cx="313005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8" y="4587882"/>
            <a:ext cx="128729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5588470"/>
            <a:ext cx="130443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8967" y="5588470"/>
            <a:ext cx="59984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68814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75520" y="3429000"/>
            <a:ext cx="73448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800478" y="4797152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07568" y="5661248"/>
            <a:ext cx="7344816" cy="10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6071"/>
            <a:ext cx="1128248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79269" y="4068048"/>
            <a:ext cx="1155720" cy="49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8162" y="5091867"/>
            <a:ext cx="1032570" cy="50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8717" y="6153605"/>
            <a:ext cx="1089409" cy="44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074831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01517" y="3645024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33031" y="4581128"/>
            <a:ext cx="73448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71464" y="5877272"/>
            <a:ext cx="8280920" cy="98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74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51545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420888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14024" y="3356992"/>
            <a:ext cx="79462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760296" y="3485992"/>
            <a:ext cx="18002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911424" y="4737565"/>
            <a:ext cx="7344816" cy="134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 animBg="1"/>
      <p:bldP spid="50" grpId="0" animBg="1"/>
      <p:bldP spid="5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0773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64771"/>
            <a:ext cx="1042915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2420888"/>
            <a:ext cx="90010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839416" y="3574735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911424" y="4482812"/>
            <a:ext cx="9937104" cy="117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839416" y="5696937"/>
            <a:ext cx="9217024" cy="113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7" grpId="0" animBg="1"/>
      <p:bldP spid="58" grpId="0" animBg="1"/>
      <p:bldP spid="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1340000" cy="52381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576973"/>
            <a:ext cx="409420" cy="4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605995"/>
            <a:ext cx="1094962" cy="4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110136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394860" y="3373554"/>
            <a:ext cx="275369" cy="32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9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8271" y="3226909"/>
            <a:ext cx="323727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0236" y="4653137"/>
            <a:ext cx="1232108" cy="54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24011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03512" y="3789040"/>
            <a:ext cx="612068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03712" y="5469730"/>
            <a:ext cx="2160240" cy="105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57730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2996952"/>
            <a:ext cx="6552728" cy="143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67608" y="4725144"/>
            <a:ext cx="26642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3101360"/>
            <a:ext cx="428463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891565"/>
            <a:ext cx="1037833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4235146"/>
            <a:ext cx="1618639" cy="4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5415" y="4235146"/>
            <a:ext cx="533198" cy="4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2025-06-24T05:07:35Z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