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3175000"/>
            <a:ext cx="11915140" cy="495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2056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2620910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4579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368" y="3212976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40016" y="3317732"/>
            <a:ext cx="48545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7770" y="4165454"/>
            <a:ext cx="36340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185398" y="4136102"/>
            <a:ext cx="64050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007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02620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348880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5325" y="3192780"/>
            <a:ext cx="10513060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23415" y="4834255"/>
            <a:ext cx="92849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3415" y="5611495"/>
            <a:ext cx="435356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1205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221088"/>
            <a:ext cx="3529787" cy="23920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74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573016"/>
            <a:ext cx="3529787" cy="239208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18946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461870"/>
            <a:ext cx="3529787" cy="239208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97933"/>
            <a:ext cx="11340000" cy="2841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692" y="2757353"/>
            <a:ext cx="6336396" cy="18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1700808"/>
            <a:ext cx="4356484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729192" cy="5483223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816080" y="1124744"/>
            <a:ext cx="42738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244" y="1142829"/>
            <a:ext cx="3497119" cy="243799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328" y="1143333"/>
            <a:ext cx="3718950" cy="25202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10520" y="2924945"/>
            <a:ext cx="67655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376" y="3722339"/>
            <a:ext cx="67655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376" y="4548883"/>
            <a:ext cx="9721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8934" y="5400332"/>
            <a:ext cx="67655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7808" y="6157609"/>
            <a:ext cx="67655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775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2071" y="3546668"/>
            <a:ext cx="361813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2474927"/>
            <a:ext cx="314206" cy="39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4513261"/>
            <a:ext cx="342770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87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7990" y="2554605"/>
            <a:ext cx="2285138" cy="47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25792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65436" y="3356992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274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492896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5436" y="3356992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424" y="4147960"/>
            <a:ext cx="8382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76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