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664" y="3030565"/>
            <a:ext cx="9668672" cy="7968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7781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52000" y="2492896"/>
            <a:ext cx="70442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96508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3120696"/>
            <a:ext cx="9289032" cy="146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9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576251"/>
            <a:ext cx="371335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967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1970" y="4602598"/>
            <a:ext cx="6626901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6950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3356992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440" y="4293096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464" y="5160414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432" y="6165304"/>
            <a:ext cx="9649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15959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789039"/>
            <a:ext cx="6696744" cy="78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0000"/>
            <a:ext cx="1074570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47203" y="2714289"/>
            <a:ext cx="351874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75526"/>
            <a:ext cx="437984" cy="40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90806"/>
            <a:ext cx="437984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616038"/>
            <a:ext cx="1161612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4808976"/>
            <a:ext cx="771234" cy="3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0585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72675" y="3225879"/>
            <a:ext cx="1675768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3431" y="4178521"/>
            <a:ext cx="1123526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3406" y="5550326"/>
            <a:ext cx="3037050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048224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80" y="3933056"/>
            <a:ext cx="79208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5520" y="5229200"/>
            <a:ext cx="79208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2580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2924944"/>
            <a:ext cx="79208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480" y="393305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59496" y="4765941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19" y="1556792"/>
            <a:ext cx="11340000" cy="27127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400" y="2589108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504" y="3470033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3632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27036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80" y="4077072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5365" y="5013176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71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4108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18442" y="3212976"/>
            <a:ext cx="949398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1284" y="4535979"/>
            <a:ext cx="11229331" cy="214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18084"/>
            <a:ext cx="1045654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750714" y="4487934"/>
            <a:ext cx="289728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4954" y="5348808"/>
            <a:ext cx="1097454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96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50" y="1340768"/>
            <a:ext cx="11340000" cy="559477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2564765"/>
            <a:ext cx="1036891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83432" y="5585715"/>
            <a:ext cx="79208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28520" y="3773170"/>
            <a:ext cx="90081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1980" y="4563110"/>
            <a:ext cx="53441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2936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5866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788095" y="4184990"/>
            <a:ext cx="371335" cy="3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91766"/>
            <a:ext cx="380856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48000"/>
            <a:ext cx="34276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8839" y="2671686"/>
            <a:ext cx="1704332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9822" y="3521447"/>
            <a:ext cx="2993946" cy="58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5496" y="4439811"/>
            <a:ext cx="3456384" cy="58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068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272" y="1484784"/>
            <a:ext cx="266429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8310" y="3140968"/>
            <a:ext cx="288749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4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7512" y="2525810"/>
            <a:ext cx="1066397" cy="52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168" y="2439799"/>
            <a:ext cx="1611862" cy="52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674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064" y="4221088"/>
            <a:ext cx="11340000" cy="18844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456" y="3460464"/>
            <a:ext cx="4824536" cy="61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8064" y="5429033"/>
            <a:ext cx="6108096" cy="61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70</cp:revision>
  <dcterms:created xsi:type="dcterms:W3CDTF">2015-09-16T06:44:00Z</dcterms:created>
  <dcterms:modified xsi:type="dcterms:W3CDTF">2025-06-24T04:47:54Z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