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5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23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7820" y="3022940"/>
            <a:ext cx="9336360" cy="8121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06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00" y="3573016"/>
            <a:ext cx="2365111" cy="31409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87592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360" y="2348880"/>
            <a:ext cx="489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72624" y="3140968"/>
            <a:ext cx="50753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29262" y="3933583"/>
            <a:ext cx="56387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48629" y="4797152"/>
            <a:ext cx="489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2004" y="5604621"/>
            <a:ext cx="60660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5223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304" y="1628800"/>
            <a:ext cx="2365111" cy="3140968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6168008" y="1376772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1384" y="2204864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2628" y="3140967"/>
            <a:ext cx="7133531" cy="93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51384" y="4481736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28432" y="5174432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70754" y="5995678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75541"/>
            <a:ext cx="11340000" cy="410691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54387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1" t="74547" r="35395" b="-2600"/>
          <a:stretch>
            <a:fillRect/>
          </a:stretch>
        </p:blipFill>
        <p:spPr>
          <a:xfrm>
            <a:off x="6456040" y="980728"/>
            <a:ext cx="2808312" cy="1152128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602052" y="2420888"/>
            <a:ext cx="830226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048328" y="1556792"/>
            <a:ext cx="2808312" cy="468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400" y="4060139"/>
            <a:ext cx="7344816" cy="5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4982" y="4827376"/>
            <a:ext cx="8137322" cy="151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29185"/>
            <a:ext cx="11340000" cy="5828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2104" y="5949280"/>
            <a:ext cx="3696061" cy="60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599615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031226" y="2966275"/>
            <a:ext cx="306284" cy="3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340000" cy="369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1977" y="3076748"/>
            <a:ext cx="361813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142822"/>
            <a:ext cx="2639656" cy="2715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7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789851"/>
            <a:ext cx="3529900" cy="40502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712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4136" y="3207032"/>
            <a:ext cx="599848" cy="38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844" y="2807735"/>
            <a:ext cx="3529900" cy="405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5298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296704" y="3185728"/>
            <a:ext cx="2879111" cy="54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35597" y="4116949"/>
            <a:ext cx="1104483" cy="51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4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3278291"/>
            <a:ext cx="314206" cy="38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2420888"/>
            <a:ext cx="3129318" cy="366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15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8287" y="3861048"/>
            <a:ext cx="2843426" cy="26015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807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5" y="2672362"/>
            <a:ext cx="3266799" cy="298888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85"/>
          <a:stretch>
            <a:fillRect/>
          </a:stretch>
        </p:blipFill>
        <p:spPr>
          <a:xfrm>
            <a:off x="830925" y="1356146"/>
            <a:ext cx="9297523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836712"/>
            <a:ext cx="3096344" cy="2832932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830924" y="3046807"/>
            <a:ext cx="5481099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30924" y="3865349"/>
            <a:ext cx="9873588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30924" y="4636056"/>
            <a:ext cx="5481099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11424" y="5454598"/>
            <a:ext cx="5481099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79066" y="6247058"/>
            <a:ext cx="5481099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0734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3573016"/>
            <a:ext cx="3096344" cy="283293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26000" y="3717032"/>
            <a:ext cx="5670000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096000" y="3683581"/>
            <a:ext cx="2740549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6000" y="4512963"/>
            <a:ext cx="5481099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2877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3861048"/>
            <a:ext cx="3096344" cy="2832932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623393" y="2348880"/>
            <a:ext cx="4680520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300651" y="2454117"/>
            <a:ext cx="4252718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400" y="3052357"/>
            <a:ext cx="10009112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7850" y="3988461"/>
            <a:ext cx="5481099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34" y="1595119"/>
            <a:ext cx="11340000" cy="33323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6562" y="1844824"/>
            <a:ext cx="3096344" cy="283293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84983" y="2564904"/>
            <a:ext cx="5481099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2684" y="3279399"/>
            <a:ext cx="5481099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2684" y="4124452"/>
            <a:ext cx="5481099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32376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552" y="4275354"/>
            <a:ext cx="9001000" cy="231327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7026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000" y="4115429"/>
            <a:ext cx="9001000" cy="231327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000" y="4149080"/>
            <a:ext cx="9001000" cy="231327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30867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33985" y="4012587"/>
            <a:ext cx="437984" cy="3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/>
          <a:stretch>
            <a:fillRect/>
          </a:stretch>
        </p:blipFill>
        <p:spPr>
          <a:xfrm>
            <a:off x="805817" y="1340768"/>
            <a:ext cx="8352928" cy="410134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60096" y="1556792"/>
            <a:ext cx="3503284" cy="374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096000" y="2420888"/>
            <a:ext cx="584555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5401" y="3213768"/>
            <a:ext cx="3240360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46177" y="3213767"/>
            <a:ext cx="2940086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7368" y="3958378"/>
            <a:ext cx="6273187" cy="1483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412776"/>
            <a:ext cx="11340000" cy="4207223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4"/>
          <a:stretch>
            <a:fillRect/>
          </a:stretch>
        </p:blipFill>
        <p:spPr>
          <a:xfrm>
            <a:off x="9552384" y="2348880"/>
            <a:ext cx="3059080" cy="4101346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344" y="2492896"/>
            <a:ext cx="5976664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352" y="3356992"/>
            <a:ext cx="9001000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66359"/>
            <a:ext cx="11340000" cy="30035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4"/>
          <a:stretch>
            <a:fillRect/>
          </a:stretch>
        </p:blipFill>
        <p:spPr>
          <a:xfrm>
            <a:off x="7824192" y="1378327"/>
            <a:ext cx="3059080" cy="410134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51384" y="2621506"/>
            <a:ext cx="5720708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0716" y="3476690"/>
            <a:ext cx="5720708" cy="59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5069129"/>
            <a:ext cx="323727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982817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59496" y="3404150"/>
            <a:ext cx="5112568" cy="5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59496" y="4077072"/>
            <a:ext cx="5112568" cy="5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7488" y="4749994"/>
            <a:ext cx="5472608" cy="210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4464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1916832"/>
            <a:ext cx="3353829" cy="206389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93185" y="2564904"/>
            <a:ext cx="5112568" cy="5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0538" y="3411922"/>
            <a:ext cx="5112568" cy="5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384" y="4258940"/>
            <a:ext cx="5112568" cy="5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5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140968"/>
            <a:ext cx="4583872" cy="31153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272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7767" y="2406282"/>
            <a:ext cx="361813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645024"/>
            <a:ext cx="4583872" cy="3115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092069"/>
            <a:ext cx="11340000" cy="2880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3058" y="3228949"/>
            <a:ext cx="314205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573016"/>
            <a:ext cx="5087928" cy="3187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