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63" r:id="rId4"/>
    <p:sldId id="362" r:id="rId5"/>
    <p:sldId id="359" r:id="rId6"/>
    <p:sldId id="358" r:id="rId7"/>
    <p:sldId id="357" r:id="rId8"/>
    <p:sldId id="356" r:id="rId9"/>
    <p:sldId id="353" r:id="rId10"/>
    <p:sldId id="352" r:id="rId11"/>
    <p:sldId id="351" r:id="rId12"/>
    <p:sldId id="350" r:id="rId13"/>
    <p:sldId id="349" r:id="rId14"/>
    <p:sldId id="348" r:id="rId15"/>
    <p:sldId id="347" r:id="rId16"/>
    <p:sldId id="344" r:id="rId17"/>
    <p:sldId id="343" r:id="rId18"/>
    <p:sldId id="342" r:id="rId19"/>
    <p:sldId id="341" r:id="rId20"/>
    <p:sldId id="340" r:id="rId21"/>
    <p:sldId id="339" r:id="rId22"/>
    <p:sldId id="338" r:id="rId23"/>
    <p:sldId id="337" r:id="rId24"/>
    <p:sldId id="336" r:id="rId25"/>
    <p:sldId id="335" r:id="rId26"/>
    <p:sldId id="334" r:id="rId27"/>
    <p:sldId id="333" r:id="rId28"/>
    <p:sldId id="332" r:id="rId29"/>
    <p:sldId id="331" r:id="rId30"/>
    <p:sldId id="330" r:id="rId31"/>
    <p:sldId id="329" r:id="rId32"/>
    <p:sldId id="328" r:id="rId33"/>
    <p:sldId id="327" r:id="rId34"/>
    <p:sldId id="326" r:id="rId35"/>
    <p:sldId id="325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8E904AB-3DDA-EC32-F933-5E5EAC4F75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7492" y="2962210"/>
            <a:ext cx="10317015" cy="9335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ADB8DC-0482-02AA-6D7E-72602D490B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27707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F90C6F-2E19-5933-6B0F-DEFE11FF1C1B}"/>
              </a:ext>
            </a:extLst>
          </p:cNvPr>
          <p:cNvSpPr/>
          <p:nvPr/>
        </p:nvSpPr>
        <p:spPr bwMode="white">
          <a:xfrm>
            <a:off x="9791315" y="1459842"/>
            <a:ext cx="380856" cy="420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BC5DFC4-5E3D-BDFF-CAEF-99EE878964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20" y="3573016"/>
            <a:ext cx="3826363" cy="3538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268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25F730-D2F3-A0C0-C919-0B212A4625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4804886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153A70F-7D50-B2C2-66E8-60411B91A82F}"/>
              </a:ext>
            </a:extLst>
          </p:cNvPr>
          <p:cNvSpPr/>
          <p:nvPr/>
        </p:nvSpPr>
        <p:spPr bwMode="white">
          <a:xfrm>
            <a:off x="2129552" y="5129944"/>
            <a:ext cx="2990503" cy="753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50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B85C5F-2516-3181-DB5F-EA38484DEA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56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926142-CAB1-2BE6-E869-A8B56164D305}"/>
              </a:ext>
            </a:extLst>
          </p:cNvPr>
          <p:cNvSpPr/>
          <p:nvPr/>
        </p:nvSpPr>
        <p:spPr bwMode="white">
          <a:xfrm>
            <a:off x="8453198" y="4302344"/>
            <a:ext cx="1094962" cy="65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067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77F29B-8BBE-14B9-1AAD-40BF676A4D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514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CD2A8F-1CAF-109A-6E98-C5962AB0D2B6}"/>
              </a:ext>
            </a:extLst>
          </p:cNvPr>
          <p:cNvSpPr/>
          <p:nvPr/>
        </p:nvSpPr>
        <p:spPr bwMode="white">
          <a:xfrm>
            <a:off x="6528048" y="3212977"/>
            <a:ext cx="2391699" cy="687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260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A2B78F-BA45-7D0B-961D-D674BDA925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296944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AE9F117-E695-1A7C-D321-857A8AB40E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8" y="3789040"/>
            <a:ext cx="3511756" cy="2969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1377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D57819-A7FC-475A-168C-C00677A5E0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362412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607FF1-FCE8-EC8F-B8D7-D4651A7F88B1}"/>
              </a:ext>
            </a:extLst>
          </p:cNvPr>
          <p:cNvSpPr/>
          <p:nvPr/>
        </p:nvSpPr>
        <p:spPr bwMode="white">
          <a:xfrm>
            <a:off x="4079777" y="1124744"/>
            <a:ext cx="1966656" cy="783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ABE531E-E18A-57AD-4A69-AD48C91220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8" y="3857593"/>
            <a:ext cx="3511756" cy="2969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46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B89270-3837-C3D3-203B-0A355E75A2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86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D85EEE-8425-93F0-D0D8-68BC18B94B0F}"/>
              </a:ext>
            </a:extLst>
          </p:cNvPr>
          <p:cNvSpPr/>
          <p:nvPr/>
        </p:nvSpPr>
        <p:spPr bwMode="white">
          <a:xfrm>
            <a:off x="6682216" y="3496877"/>
            <a:ext cx="1075919" cy="458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8AD1950-50FB-AE9C-D3EE-5DAC91BBBB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288" y="2996952"/>
            <a:ext cx="4655753" cy="3595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954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27FD38-E5C7-4188-045D-3630FE1D2C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52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BDE478-5690-DEA6-5778-474121596380}"/>
              </a:ext>
            </a:extLst>
          </p:cNvPr>
          <p:cNvSpPr/>
          <p:nvPr/>
        </p:nvSpPr>
        <p:spPr bwMode="white">
          <a:xfrm>
            <a:off x="1873904" y="5261661"/>
            <a:ext cx="2580302" cy="42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030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AFC187-55E4-ADEA-6036-D411A28F21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966135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6502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D1665E-9190-38DA-AD09-491603D3CC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12776"/>
            <a:ext cx="11340000" cy="4667305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95F131B-91DF-5B66-D520-08182189E5D3}"/>
              </a:ext>
            </a:extLst>
          </p:cNvPr>
          <p:cNvSpPr/>
          <p:nvPr/>
        </p:nvSpPr>
        <p:spPr bwMode="white">
          <a:xfrm>
            <a:off x="335360" y="3284984"/>
            <a:ext cx="5988967" cy="3312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100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7F633D-9444-F40F-C929-FDD033D5F7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7347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DF2E1D2-E066-1B47-1B99-746D6CC069C2}"/>
              </a:ext>
            </a:extLst>
          </p:cNvPr>
          <p:cNvSpPr/>
          <p:nvPr/>
        </p:nvSpPr>
        <p:spPr bwMode="white">
          <a:xfrm>
            <a:off x="10471738" y="3595076"/>
            <a:ext cx="380856" cy="43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55909D-1709-460F-EC73-5FB7D0248B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43092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13A430B-3EBA-A186-CD5A-A52F7B5A53C3}"/>
              </a:ext>
            </a:extLst>
          </p:cNvPr>
          <p:cNvSpPr/>
          <p:nvPr/>
        </p:nvSpPr>
        <p:spPr bwMode="white">
          <a:xfrm>
            <a:off x="6528048" y="1412776"/>
            <a:ext cx="3540695" cy="280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03DF9FA-A4DB-2BE1-41EE-B108A309AB0B}"/>
              </a:ext>
            </a:extLst>
          </p:cNvPr>
          <p:cNvSpPr/>
          <p:nvPr/>
        </p:nvSpPr>
        <p:spPr bwMode="white">
          <a:xfrm>
            <a:off x="539081" y="4286407"/>
            <a:ext cx="5988967" cy="1457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381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904355-F8A9-6F08-6480-2F8F782023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057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4837430-BFB6-21FA-D223-6282EF4FB5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3933056"/>
            <a:ext cx="3110912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3632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FC95CA-D851-1240-1372-0C154DBE09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51"/>
          <a:stretch>
            <a:fillRect/>
          </a:stretch>
        </p:blipFill>
        <p:spPr>
          <a:xfrm>
            <a:off x="695400" y="1155400"/>
            <a:ext cx="9361040" cy="5520789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3C2117A3-DFBB-0941-A512-ED1A88B42F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1011384"/>
            <a:ext cx="3744416" cy="3206851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37F7278-9A9A-87F3-B348-0E9389AF08D0}"/>
              </a:ext>
            </a:extLst>
          </p:cNvPr>
          <p:cNvSpPr/>
          <p:nvPr/>
        </p:nvSpPr>
        <p:spPr bwMode="white">
          <a:xfrm>
            <a:off x="623393" y="3187123"/>
            <a:ext cx="3600400" cy="673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42FCDC2-B1FD-B854-7966-A0C01038BDFA}"/>
              </a:ext>
            </a:extLst>
          </p:cNvPr>
          <p:cNvSpPr/>
          <p:nvPr/>
        </p:nvSpPr>
        <p:spPr bwMode="white">
          <a:xfrm>
            <a:off x="623393" y="4218234"/>
            <a:ext cx="10225136" cy="1515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BDD79E73-9B41-ED46-F25D-655DFC10A698}"/>
              </a:ext>
            </a:extLst>
          </p:cNvPr>
          <p:cNvSpPr/>
          <p:nvPr/>
        </p:nvSpPr>
        <p:spPr bwMode="white">
          <a:xfrm>
            <a:off x="623393" y="6032764"/>
            <a:ext cx="7704855" cy="588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125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199185-4A77-2359-D45E-0424E61E89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84784"/>
            <a:ext cx="11340000" cy="4494221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A22952D8-A7FF-5000-55CD-54429AECD8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1124744"/>
            <a:ext cx="3110912" cy="2664296"/>
          </a:xfrm>
          <a:prstGeom prst="rect">
            <a:avLst/>
          </a:prstGeom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995266F-055F-22FF-E58D-F48668CE2C5C}"/>
              </a:ext>
            </a:extLst>
          </p:cNvPr>
          <p:cNvSpPr/>
          <p:nvPr/>
        </p:nvSpPr>
        <p:spPr bwMode="white">
          <a:xfrm>
            <a:off x="955576" y="2564904"/>
            <a:ext cx="708464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2BE1D4E5-6589-8827-40C8-703B891DBBF7}"/>
              </a:ext>
            </a:extLst>
          </p:cNvPr>
          <p:cNvSpPr/>
          <p:nvPr/>
        </p:nvSpPr>
        <p:spPr bwMode="white">
          <a:xfrm>
            <a:off x="978938" y="3465004"/>
            <a:ext cx="708464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2770612-FDCF-C556-03E8-A7840F0602FF}"/>
              </a:ext>
            </a:extLst>
          </p:cNvPr>
          <p:cNvSpPr/>
          <p:nvPr/>
        </p:nvSpPr>
        <p:spPr bwMode="white">
          <a:xfrm>
            <a:off x="839416" y="4365104"/>
            <a:ext cx="885698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407DC1FF-F29B-5A95-4E7E-BF920D369C20}"/>
              </a:ext>
            </a:extLst>
          </p:cNvPr>
          <p:cNvSpPr/>
          <p:nvPr/>
        </p:nvSpPr>
        <p:spPr bwMode="white">
          <a:xfrm>
            <a:off x="931842" y="5294757"/>
            <a:ext cx="708464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79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04FFE1-6F7D-2EC7-9B79-119B8755FA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748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5BFA7A19-B881-5AC0-F10F-E953D56521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356992"/>
            <a:ext cx="4403407" cy="2624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921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3A52AA-0EFE-F2DF-FCFC-8A48D15EAE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1765298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4B33CBA8-9143-6363-2D53-2839E92C62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403747"/>
            <a:ext cx="4403407" cy="2624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4428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BA9A55-91FA-6AC9-A724-2065D46F69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41578"/>
            <a:ext cx="11340000" cy="1987422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9666B213-78FE-BC60-684E-DB2D3DBFFE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3501008"/>
            <a:ext cx="4403407" cy="2624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3669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306350-E12B-B435-57A5-B284ABE54B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522" y="1196752"/>
            <a:ext cx="10998956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8A9A644-4E81-2371-F94D-6532D5DBB739}"/>
              </a:ext>
            </a:extLst>
          </p:cNvPr>
          <p:cNvSpPr/>
          <p:nvPr/>
        </p:nvSpPr>
        <p:spPr bwMode="white">
          <a:xfrm>
            <a:off x="596522" y="2996952"/>
            <a:ext cx="269116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23D54DC3-39FB-D89F-DFCE-EC945BB63F2C}"/>
              </a:ext>
            </a:extLst>
          </p:cNvPr>
          <p:cNvSpPr/>
          <p:nvPr/>
        </p:nvSpPr>
        <p:spPr bwMode="white">
          <a:xfrm>
            <a:off x="575988" y="3878724"/>
            <a:ext cx="44398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00446E27-0BE1-C529-C417-30D5B0E89A29}"/>
              </a:ext>
            </a:extLst>
          </p:cNvPr>
          <p:cNvSpPr/>
          <p:nvPr/>
        </p:nvSpPr>
        <p:spPr bwMode="white">
          <a:xfrm>
            <a:off x="596522" y="4675231"/>
            <a:ext cx="679562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5319BDCA-BE7C-7739-C519-8BCFC6001F56}"/>
              </a:ext>
            </a:extLst>
          </p:cNvPr>
          <p:cNvSpPr/>
          <p:nvPr/>
        </p:nvSpPr>
        <p:spPr bwMode="white">
          <a:xfrm>
            <a:off x="619349" y="5471738"/>
            <a:ext cx="269116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99B9D085-E24D-240C-1A3F-DD301B29318F}"/>
              </a:ext>
            </a:extLst>
          </p:cNvPr>
          <p:cNvSpPr/>
          <p:nvPr/>
        </p:nvSpPr>
        <p:spPr bwMode="white">
          <a:xfrm>
            <a:off x="3311660" y="5471738"/>
            <a:ext cx="6672771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6121B211-3CEC-5608-E1BD-1B8B7BDC7E86}"/>
              </a:ext>
            </a:extLst>
          </p:cNvPr>
          <p:cNvSpPr/>
          <p:nvPr/>
        </p:nvSpPr>
        <p:spPr bwMode="white">
          <a:xfrm>
            <a:off x="575988" y="6353944"/>
            <a:ext cx="269116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416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35DBBA-EC15-9300-E881-CAF7279EEF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556792"/>
            <a:ext cx="11340000" cy="3290938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B07647ED-70B6-43A1-E739-98387EF178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1988840"/>
            <a:ext cx="3316156" cy="1976644"/>
          </a:xfrm>
          <a:prstGeom prst="rect">
            <a:avLst/>
          </a:prstGeom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2C27DE8-EDE2-23E5-F8E3-C0D6C890BA2E}"/>
              </a:ext>
            </a:extLst>
          </p:cNvPr>
          <p:cNvSpPr/>
          <p:nvPr/>
        </p:nvSpPr>
        <p:spPr bwMode="white">
          <a:xfrm>
            <a:off x="695400" y="2473106"/>
            <a:ext cx="6048672" cy="667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DEE4718-031B-8E9F-F992-F70B8C578577}"/>
              </a:ext>
            </a:extLst>
          </p:cNvPr>
          <p:cNvSpPr/>
          <p:nvPr/>
        </p:nvSpPr>
        <p:spPr bwMode="white">
          <a:xfrm>
            <a:off x="695400" y="3212171"/>
            <a:ext cx="6048672" cy="667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E9B8785B-FE89-BE84-6E0A-68BD3060096B}"/>
              </a:ext>
            </a:extLst>
          </p:cNvPr>
          <p:cNvSpPr/>
          <p:nvPr/>
        </p:nvSpPr>
        <p:spPr bwMode="white">
          <a:xfrm>
            <a:off x="623392" y="4179868"/>
            <a:ext cx="6048672" cy="667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947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6B3E88-28CA-40B7-E552-98F10ACDD3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0704552" cy="373003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46B806B-F830-D325-7A8B-9F3119D693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3717032"/>
            <a:ext cx="3089050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872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285FFB-49A8-AABB-678B-56D5D26AA0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41719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2562C7-DE28-CBBE-D039-3D1FB2DD5FCF}"/>
              </a:ext>
            </a:extLst>
          </p:cNvPr>
          <p:cNvSpPr/>
          <p:nvPr/>
        </p:nvSpPr>
        <p:spPr bwMode="white">
          <a:xfrm>
            <a:off x="10566302" y="1583083"/>
            <a:ext cx="361813" cy="419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178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C82574-E153-924B-0BA2-A6FE624C52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2799927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3EDE4F06-B7F2-9281-DCB1-E5B7A5212F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2564904"/>
            <a:ext cx="3456794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71979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6909C5-0E15-49C0-92C2-1C5A48EE69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80728"/>
            <a:ext cx="11340000" cy="557647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7DAFEB86-7A5D-8FCC-D18C-1EFFE2D165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914754"/>
            <a:ext cx="5904656" cy="5780957"/>
          </a:xfrm>
          <a:prstGeom prst="rect">
            <a:avLst/>
          </a:prstGeom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A526596-C241-89F6-14EA-79794740E649}"/>
              </a:ext>
            </a:extLst>
          </p:cNvPr>
          <p:cNvSpPr/>
          <p:nvPr/>
        </p:nvSpPr>
        <p:spPr bwMode="white">
          <a:xfrm>
            <a:off x="1127448" y="2132856"/>
            <a:ext cx="4104456" cy="410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314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D7D426-9377-1EB7-4D98-D0A324933B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84784"/>
            <a:ext cx="11340000" cy="221539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F891EE13-E11D-41CF-EC6F-E13F8007F6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356992"/>
            <a:ext cx="3673802" cy="3339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93859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B5E9B3-7C73-8157-C31E-630009369B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2601185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2261C80-39FD-7E37-1F12-F21D1CEBF8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0507" y="3284984"/>
            <a:ext cx="3673802" cy="3339820"/>
          </a:xfrm>
          <a:prstGeom prst="rect">
            <a:avLst/>
          </a:prstGeom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8686C9F-FAE4-12C7-84F6-9A7C01ACA2B5}"/>
              </a:ext>
            </a:extLst>
          </p:cNvPr>
          <p:cNvSpPr/>
          <p:nvPr/>
        </p:nvSpPr>
        <p:spPr bwMode="white">
          <a:xfrm>
            <a:off x="695400" y="2379437"/>
            <a:ext cx="10225136" cy="667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E8DCCC5-4147-3620-BE25-8AFB60B034B3}"/>
              </a:ext>
            </a:extLst>
          </p:cNvPr>
          <p:cNvSpPr/>
          <p:nvPr/>
        </p:nvSpPr>
        <p:spPr bwMode="white">
          <a:xfrm>
            <a:off x="767408" y="3346098"/>
            <a:ext cx="3024336" cy="667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7003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6395C7-CE0D-F4F4-9A4F-E498001D3F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916832"/>
            <a:ext cx="11340000" cy="2659639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95C0A459-AD29-15F4-B458-917289B812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1628800"/>
            <a:ext cx="3673802" cy="3339820"/>
          </a:xfrm>
          <a:prstGeom prst="rect">
            <a:avLst/>
          </a:prstGeom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44977BC-753F-6B3A-B54A-B79F7F1A3875}"/>
              </a:ext>
            </a:extLst>
          </p:cNvPr>
          <p:cNvSpPr/>
          <p:nvPr/>
        </p:nvSpPr>
        <p:spPr bwMode="white">
          <a:xfrm>
            <a:off x="549990" y="3784336"/>
            <a:ext cx="6048672" cy="667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870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BE154C-FC6B-5A97-9218-9C1C94B3A3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700808"/>
            <a:ext cx="11340000" cy="2659639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5599771-B2B1-3601-0D82-FF8E530C75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1556792"/>
            <a:ext cx="3673802" cy="3339820"/>
          </a:xfrm>
          <a:prstGeom prst="rect">
            <a:avLst/>
          </a:prstGeom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B36884C-227C-D63C-5392-43A1FE57BBAD}"/>
              </a:ext>
            </a:extLst>
          </p:cNvPr>
          <p:cNvSpPr/>
          <p:nvPr/>
        </p:nvSpPr>
        <p:spPr bwMode="white">
          <a:xfrm>
            <a:off x="685102" y="2558840"/>
            <a:ext cx="7139090" cy="667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845C06C-A0B4-E96F-1854-E1BD5B735C00}"/>
              </a:ext>
            </a:extLst>
          </p:cNvPr>
          <p:cNvSpPr/>
          <p:nvPr/>
        </p:nvSpPr>
        <p:spPr bwMode="white">
          <a:xfrm>
            <a:off x="479376" y="3624374"/>
            <a:ext cx="6048672" cy="667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781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C89EE1-705A-64E7-B72E-A77DE56314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02753"/>
            <a:ext cx="11340000" cy="28767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06ACFE-6ED5-BE76-9E5E-CB869DC91CB8}"/>
              </a:ext>
            </a:extLst>
          </p:cNvPr>
          <p:cNvSpPr/>
          <p:nvPr/>
        </p:nvSpPr>
        <p:spPr bwMode="white">
          <a:xfrm>
            <a:off x="10481259" y="2407781"/>
            <a:ext cx="409420" cy="419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779E1BB-ABDC-7D19-E89D-328644E07F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872" y="3717032"/>
            <a:ext cx="3564286" cy="2991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643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0F758C-39A4-72E3-4BEB-19388320E8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926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608B55E-27BA-C049-6B5E-9524E8B66B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3262817"/>
            <a:ext cx="4655880" cy="2981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3317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C2F43C-51F7-0DAD-F0D1-511A3C2726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19874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F53CD5-D7E8-3C86-CF87-330D4932A283}"/>
              </a:ext>
            </a:extLst>
          </p:cNvPr>
          <p:cNvSpPr/>
          <p:nvPr/>
        </p:nvSpPr>
        <p:spPr bwMode="white">
          <a:xfrm>
            <a:off x="10063273" y="1694310"/>
            <a:ext cx="390377" cy="429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9661418-C19D-1C17-3F57-3F2AD59738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3262817"/>
            <a:ext cx="4655880" cy="2981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390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3EE5CC-CE3D-4215-8980-668E27EEC6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298421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340A1A0-76A4-098F-2905-28BAA822C3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3644777"/>
            <a:ext cx="3640933" cy="323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5010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CF507C-BEF7-2CA6-0BFB-133AFE2A12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28946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4EC39F-1188-2079-32E4-704E3EFA0900}"/>
              </a:ext>
            </a:extLst>
          </p:cNvPr>
          <p:cNvSpPr/>
          <p:nvPr/>
        </p:nvSpPr>
        <p:spPr bwMode="white">
          <a:xfrm>
            <a:off x="10082315" y="2520308"/>
            <a:ext cx="361813" cy="418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75C54F4-E064-7880-8B77-CFB5B6AC80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3644777"/>
            <a:ext cx="3640933" cy="323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08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47F14A-936E-35AC-C49F-47F7CFBBC7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679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A6477EE-1EC0-96C8-C3B4-5A9ADA6806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40" y="3212976"/>
            <a:ext cx="3826363" cy="3538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97582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69</cp:revision>
  <dcterms:created xsi:type="dcterms:W3CDTF">2015-09-16T06:44:00Z</dcterms:created>
  <dcterms:modified xsi:type="dcterms:W3CDTF">2025-06-22T04:47:06Z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