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3"/>
    <p:sldId id="324" r:id="rId4"/>
    <p:sldId id="380" r:id="rId5"/>
    <p:sldId id="378" r:id="rId6"/>
    <p:sldId id="377" r:id="rId7"/>
    <p:sldId id="376" r:id="rId8"/>
    <p:sldId id="375" r:id="rId9"/>
    <p:sldId id="373" r:id="rId10"/>
    <p:sldId id="369" r:id="rId11"/>
    <p:sldId id="368" r:id="rId12"/>
    <p:sldId id="367" r:id="rId13"/>
    <p:sldId id="366" r:id="rId14"/>
    <p:sldId id="365" r:id="rId15"/>
    <p:sldId id="364" r:id="rId16"/>
    <p:sldId id="360" r:id="rId17"/>
    <p:sldId id="358" r:id="rId18"/>
    <p:sldId id="357" r:id="rId19"/>
    <p:sldId id="356" r:id="rId20"/>
    <p:sldId id="355" r:id="rId21"/>
    <p:sldId id="354" r:id="rId22"/>
    <p:sldId id="353" r:id="rId23"/>
    <p:sldId id="352" r:id="rId24"/>
    <p:sldId id="350" r:id="rId25"/>
    <p:sldId id="349" r:id="rId26"/>
    <p:sldId id="348" r:id="rId27"/>
    <p:sldId id="347" r:id="rId28"/>
    <p:sldId id="346" r:id="rId29"/>
    <p:sldId id="345" r:id="rId30"/>
    <p:sldId id="344" r:id="rId31"/>
    <p:sldId id="343" r:id="rId32"/>
    <p:sldId id="342" r:id="rId33"/>
    <p:sldId id="341" r:id="rId34"/>
    <p:sldId id="340" r:id="rId35"/>
    <p:sldId id="339" r:id="rId36"/>
    <p:sldId id="338" r:id="rId37"/>
    <p:sldId id="337" r:id="rId38"/>
    <p:sldId id="336" r:id="rId39"/>
    <p:sldId id="335" r:id="rId40"/>
    <p:sldId id="334" r:id="rId41"/>
    <p:sldId id="333" r:id="rId42"/>
    <p:sldId id="332" r:id="rId43"/>
    <p:sldId id="331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545" y="2743104"/>
            <a:ext cx="9916909" cy="1371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24304"/>
            <a:ext cx="11340000" cy="2004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137" y="2331190"/>
            <a:ext cx="295163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647856"/>
            <a:ext cx="4727888" cy="3665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3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07324"/>
            <a:ext cx="3431744" cy="323335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87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6094" y="2205591"/>
            <a:ext cx="304685" cy="31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356992"/>
            <a:ext cx="3431744" cy="323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1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2082276"/>
            <a:ext cx="457027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3369690"/>
            <a:ext cx="280881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778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6842" y="1795174"/>
            <a:ext cx="266599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4374" y="2636451"/>
            <a:ext cx="799798" cy="33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636451"/>
            <a:ext cx="4295840" cy="3296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484784"/>
            <a:ext cx="11340000" cy="1414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4985" y="1742894"/>
            <a:ext cx="495113" cy="3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80928"/>
            <a:ext cx="11340000" cy="17738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98128" y="4077957"/>
            <a:ext cx="485591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6008"/>
            <a:ext cx="11340000" cy="2573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3421274"/>
            <a:ext cx="447506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924944"/>
            <a:ext cx="4439856" cy="327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0478" y="3354058"/>
            <a:ext cx="1114005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3212976"/>
            <a:ext cx="3575760" cy="3707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0352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717032"/>
            <a:ext cx="63367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464" y="4797152"/>
            <a:ext cx="63367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472" y="5877272"/>
            <a:ext cx="63367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37016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219477"/>
            <a:ext cx="6336704" cy="56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32" y="2853465"/>
            <a:ext cx="6336704" cy="56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27" y="1368016"/>
            <a:ext cx="11340000" cy="611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76872"/>
            <a:ext cx="11340000" cy="1765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0106" y="2458176"/>
            <a:ext cx="285642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43299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636912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440" y="3176972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40" y="3775784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99656" y="3762379"/>
            <a:ext cx="37444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9887" y="4315844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16" y="4991337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93142"/>
            <a:ext cx="11340000" cy="36717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212976"/>
            <a:ext cx="3018726" cy="208219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983432" y="2348880"/>
            <a:ext cx="87129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424" y="2919310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400" y="3451185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400" y="4134313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16" y="4638369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0958"/>
            <a:ext cx="11340000" cy="2462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73016"/>
            <a:ext cx="11340000" cy="2957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16" y="3573016"/>
            <a:ext cx="97210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4653136"/>
            <a:ext cx="87129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8" y="5661247"/>
            <a:ext cx="8712968" cy="94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87" y="1556792"/>
            <a:ext cx="11340000" cy="22397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348880"/>
            <a:ext cx="90730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4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048000"/>
            <a:ext cx="2554738" cy="25599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872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916832"/>
            <a:ext cx="2554738" cy="255994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360" y="2780928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1695" y="3429000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1695" y="3900709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2652" y="4512325"/>
            <a:ext cx="114433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6000" y="5195949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6118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208" y="1988840"/>
            <a:ext cx="2287489" cy="238773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55460" y="3429000"/>
            <a:ext cx="416756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43872" y="3362728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392" y="4005064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360" y="4658873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11624" y="4647400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28125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1720954"/>
            <a:ext cx="2287489" cy="23877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79376" y="2359307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08" y="3008074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5470" y="3434408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4034706"/>
            <a:ext cx="476070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106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3501008"/>
            <a:ext cx="3038918" cy="25174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24469"/>
            <a:ext cx="276120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087852"/>
            <a:ext cx="11340000" cy="19576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7687" y="4297944"/>
            <a:ext cx="352292" cy="30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0926"/>
            <a:ext cx="11340000" cy="36161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504" y="2348880"/>
            <a:ext cx="57606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58810" y="3512934"/>
            <a:ext cx="3213054" cy="49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8810" y="4084946"/>
            <a:ext cx="3213054" cy="49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58810" y="4656958"/>
            <a:ext cx="3213054" cy="49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2314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717032"/>
            <a:ext cx="3038918" cy="251747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879976" y="1628800"/>
            <a:ext cx="5472608" cy="76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0875" y="2565400"/>
            <a:ext cx="1064387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52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9153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4579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9616" y="2204864"/>
            <a:ext cx="55446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392" y="3140968"/>
            <a:ext cx="7128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3717032"/>
            <a:ext cx="7128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9384" y="4351283"/>
            <a:ext cx="104591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0393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564904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1472" y="2362161"/>
            <a:ext cx="30243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408" y="3244993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9024" y="3226257"/>
            <a:ext cx="5105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392" y="3864480"/>
            <a:ext cx="71287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068960"/>
            <a:ext cx="2151397" cy="315273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4874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068960"/>
            <a:ext cx="2151397" cy="315273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0134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754" y="1580232"/>
            <a:ext cx="2410531" cy="36489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290" y="1583268"/>
            <a:ext cx="2537995" cy="371927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9696" y="1700808"/>
            <a:ext cx="45365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400" y="2318982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3421" y="2880115"/>
            <a:ext cx="226422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7676" y="2798548"/>
            <a:ext cx="38023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1364" y="3404716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4052788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41290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619" y="692696"/>
            <a:ext cx="2410531" cy="364896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19336" y="2636912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376" y="3356992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376" y="3801350"/>
            <a:ext cx="85689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376" y="4461803"/>
            <a:ext cx="10801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352" y="5073835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81992" y="5656019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616280" y="1928792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89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3557836"/>
            <a:ext cx="314205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3284984"/>
            <a:ext cx="4439856" cy="332329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61085"/>
            <a:ext cx="11340000" cy="1867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3140968"/>
            <a:ext cx="2954844" cy="313470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269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996952"/>
            <a:ext cx="3719776" cy="333588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675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212976"/>
            <a:ext cx="4439856" cy="3323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429000"/>
            <a:ext cx="2954844" cy="31347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23392" y="1926523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368" y="2564904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3914"/>
            <a:ext cx="11340000" cy="20944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573016"/>
            <a:ext cx="2954844" cy="313470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23392" y="1887087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2509917"/>
            <a:ext cx="208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11624" y="2391143"/>
            <a:ext cx="41812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60096" y="2410702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8394" y="3035587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2034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429000"/>
            <a:ext cx="3719776" cy="33358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696" y="1556792"/>
            <a:ext cx="47525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424" y="2102023"/>
            <a:ext cx="26642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3712" y="2120789"/>
            <a:ext cx="40324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8168" y="2139555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2659125"/>
            <a:ext cx="80648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408" y="3159183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9696" y="3240550"/>
            <a:ext cx="32065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0" y="1700808"/>
            <a:ext cx="11340000" cy="1679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1556792"/>
            <a:ext cx="3719776" cy="33358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87688" y="1772816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376" y="2358790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40" y="2916289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082169"/>
            <a:ext cx="276120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40047"/>
            <a:ext cx="276120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3" y="1368016"/>
            <a:ext cx="11340000" cy="13849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63" y="2708920"/>
            <a:ext cx="11340000" cy="2060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7808" y="3023682"/>
            <a:ext cx="304685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703086"/>
            <a:ext cx="352292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108" y="3356992"/>
            <a:ext cx="3791784" cy="340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2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996952"/>
            <a:ext cx="4727888" cy="366554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