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B419CB-C5BF-A840-3511-3286EF8D9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125" y="2995552"/>
            <a:ext cx="8411749" cy="866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01551-CA8C-73C1-F954-63ACEC9AD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31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6F1969-6A66-BC75-FB51-B76DC1A8B0E6}"/>
              </a:ext>
            </a:extLst>
          </p:cNvPr>
          <p:cNvSpPr/>
          <p:nvPr/>
        </p:nvSpPr>
        <p:spPr bwMode="white">
          <a:xfrm>
            <a:off x="2063552" y="3655784"/>
            <a:ext cx="1584175" cy="114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3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27DC1-DBA8-D048-8E23-B94683A77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508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6027C-0DEE-71E5-0788-590A0EBFF409}"/>
              </a:ext>
            </a:extLst>
          </p:cNvPr>
          <p:cNvSpPr/>
          <p:nvPr/>
        </p:nvSpPr>
        <p:spPr bwMode="white">
          <a:xfrm>
            <a:off x="10196572" y="1903920"/>
            <a:ext cx="361813" cy="41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57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C51E9-1C8F-C5C1-9F21-DC5DA3656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B42DE-D3AC-D239-8604-94BB8C73A10A}"/>
              </a:ext>
            </a:extLst>
          </p:cNvPr>
          <p:cNvSpPr/>
          <p:nvPr/>
        </p:nvSpPr>
        <p:spPr bwMode="white">
          <a:xfrm>
            <a:off x="8824534" y="3682161"/>
            <a:ext cx="333249" cy="4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62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CE457-13DD-F7F0-1072-8CCA7485F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4D63F-8E94-1BE6-FE3C-9D7ED27A62F9}"/>
              </a:ext>
            </a:extLst>
          </p:cNvPr>
          <p:cNvSpPr/>
          <p:nvPr/>
        </p:nvSpPr>
        <p:spPr bwMode="white">
          <a:xfrm>
            <a:off x="4720806" y="5609530"/>
            <a:ext cx="618891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CD120-02FC-86AE-29EA-515ED9D48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507F70-724F-B786-1480-F23F454A70A1}"/>
              </a:ext>
            </a:extLst>
          </p:cNvPr>
          <p:cNvSpPr/>
          <p:nvPr/>
        </p:nvSpPr>
        <p:spPr bwMode="white">
          <a:xfrm>
            <a:off x="9729068" y="3483678"/>
            <a:ext cx="323727" cy="4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4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67372-9196-CA27-A676-7706368FE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700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BEC4B-EECD-7408-C119-D5BA8EAC8A1B}"/>
              </a:ext>
            </a:extLst>
          </p:cNvPr>
          <p:cNvSpPr/>
          <p:nvPr/>
        </p:nvSpPr>
        <p:spPr bwMode="white">
          <a:xfrm>
            <a:off x="9480860" y="3212976"/>
            <a:ext cx="2015739" cy="55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68D8F8-F730-3BDD-5445-C6BB72DCFC6F}"/>
              </a:ext>
            </a:extLst>
          </p:cNvPr>
          <p:cNvSpPr/>
          <p:nvPr/>
        </p:nvSpPr>
        <p:spPr bwMode="white">
          <a:xfrm>
            <a:off x="1321012" y="4354262"/>
            <a:ext cx="523677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24A96B-6381-FF9A-83E8-9C1B00B120F1}"/>
              </a:ext>
            </a:extLst>
          </p:cNvPr>
          <p:cNvSpPr/>
          <p:nvPr/>
        </p:nvSpPr>
        <p:spPr bwMode="white">
          <a:xfrm>
            <a:off x="2016075" y="4335189"/>
            <a:ext cx="1209219" cy="45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31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3BC8B-1988-C6C2-FE71-AC9EDD17E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20979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DEFE4F-C887-0FD4-3AD8-2D9A16090B38}"/>
              </a:ext>
            </a:extLst>
          </p:cNvPr>
          <p:cNvSpPr/>
          <p:nvPr/>
        </p:nvSpPr>
        <p:spPr bwMode="white">
          <a:xfrm>
            <a:off x="1199456" y="4653136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400F7A-7B6A-8041-BA09-FF010D81E25F}"/>
              </a:ext>
            </a:extLst>
          </p:cNvPr>
          <p:cNvSpPr/>
          <p:nvPr/>
        </p:nvSpPr>
        <p:spPr bwMode="white">
          <a:xfrm>
            <a:off x="1559496" y="5445224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4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9E7F6-B98F-6B7E-A0DD-F7DAFC4C2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8941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D89A9F-9400-E437-3267-56B282C56E2C}"/>
              </a:ext>
            </a:extLst>
          </p:cNvPr>
          <p:cNvSpPr/>
          <p:nvPr/>
        </p:nvSpPr>
        <p:spPr bwMode="white">
          <a:xfrm>
            <a:off x="911424" y="2420888"/>
            <a:ext cx="71287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084292-35D0-9783-6F0A-D8BAAC975AAE}"/>
              </a:ext>
            </a:extLst>
          </p:cNvPr>
          <p:cNvSpPr/>
          <p:nvPr/>
        </p:nvSpPr>
        <p:spPr bwMode="white">
          <a:xfrm>
            <a:off x="1703512" y="3535792"/>
            <a:ext cx="5544616" cy="104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5438757-5CE8-B9E4-DE30-BDD9D269A599}"/>
              </a:ext>
            </a:extLst>
          </p:cNvPr>
          <p:cNvSpPr/>
          <p:nvPr/>
        </p:nvSpPr>
        <p:spPr bwMode="white">
          <a:xfrm>
            <a:off x="1487488" y="5129924"/>
            <a:ext cx="5544616" cy="132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0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3D899-06FE-0E22-F0EB-A1EF29780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02625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368160-11E7-F1E0-6744-556773D65662}"/>
              </a:ext>
            </a:extLst>
          </p:cNvPr>
          <p:cNvSpPr/>
          <p:nvPr/>
        </p:nvSpPr>
        <p:spPr bwMode="white">
          <a:xfrm>
            <a:off x="1847528" y="3518684"/>
            <a:ext cx="84249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557FBBA-7985-91D2-BC99-0F734C4E0AEB}"/>
              </a:ext>
            </a:extLst>
          </p:cNvPr>
          <p:cNvSpPr/>
          <p:nvPr/>
        </p:nvSpPr>
        <p:spPr bwMode="white">
          <a:xfrm>
            <a:off x="1343472" y="4437112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44A7EFD-C8F1-21C4-4894-1E9DDDFDCAD6}"/>
              </a:ext>
            </a:extLst>
          </p:cNvPr>
          <p:cNvSpPr/>
          <p:nvPr/>
        </p:nvSpPr>
        <p:spPr bwMode="white">
          <a:xfrm>
            <a:off x="1775520" y="5282880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A4B2F02-BCF5-9646-A122-B65483B43DDA}"/>
              </a:ext>
            </a:extLst>
          </p:cNvPr>
          <p:cNvSpPr/>
          <p:nvPr/>
        </p:nvSpPr>
        <p:spPr bwMode="white">
          <a:xfrm>
            <a:off x="1919536" y="6029800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9222B-CEA4-2179-A905-2B5287B91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0054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A22814-43D7-6E45-7344-2E24F986C567}"/>
              </a:ext>
            </a:extLst>
          </p:cNvPr>
          <p:cNvSpPr/>
          <p:nvPr/>
        </p:nvSpPr>
        <p:spPr bwMode="white">
          <a:xfrm>
            <a:off x="1115538" y="2564904"/>
            <a:ext cx="77167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969C31E-9D25-9C56-9A56-740D0EA90B1D}"/>
              </a:ext>
            </a:extLst>
          </p:cNvPr>
          <p:cNvSpPr/>
          <p:nvPr/>
        </p:nvSpPr>
        <p:spPr bwMode="white">
          <a:xfrm>
            <a:off x="1055440" y="3253168"/>
            <a:ext cx="77167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4732946-8B0C-793E-309B-4AE4D69D03AE}"/>
              </a:ext>
            </a:extLst>
          </p:cNvPr>
          <p:cNvSpPr/>
          <p:nvPr/>
        </p:nvSpPr>
        <p:spPr bwMode="white">
          <a:xfrm>
            <a:off x="1055440" y="4221088"/>
            <a:ext cx="77167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8F12F6D-C77D-596D-20C5-314A6B8B5A27}"/>
              </a:ext>
            </a:extLst>
          </p:cNvPr>
          <p:cNvSpPr/>
          <p:nvPr/>
        </p:nvSpPr>
        <p:spPr bwMode="white">
          <a:xfrm>
            <a:off x="1107410" y="5102860"/>
            <a:ext cx="86609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B5151D5-2DC7-C917-97E4-267D3F235943}"/>
              </a:ext>
            </a:extLst>
          </p:cNvPr>
          <p:cNvSpPr/>
          <p:nvPr/>
        </p:nvSpPr>
        <p:spPr bwMode="white">
          <a:xfrm>
            <a:off x="1088178" y="5949280"/>
            <a:ext cx="77167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5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2EC39-8A9C-A3A5-4DAE-E315DC3B7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10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3E8325-FD74-2AA8-25E7-75F9E98B90A6}"/>
              </a:ext>
            </a:extLst>
          </p:cNvPr>
          <p:cNvSpPr/>
          <p:nvPr/>
        </p:nvSpPr>
        <p:spPr bwMode="white">
          <a:xfrm>
            <a:off x="10490780" y="2653608"/>
            <a:ext cx="361813" cy="4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FF027-987F-87B7-6A87-74DA6C092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90000"/>
            <a:ext cx="978858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247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041A2-D2BB-4664-0A05-264533EE0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567962" cy="5868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4C1E7A-A0C2-737E-80C9-A5C449800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88" r="21287"/>
          <a:stretch>
            <a:fillRect/>
          </a:stretch>
        </p:blipFill>
        <p:spPr>
          <a:xfrm>
            <a:off x="4367808" y="4221088"/>
            <a:ext cx="7704856" cy="1772816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9DAA96A-4161-9904-B6B1-80EC98F00FF0}"/>
              </a:ext>
            </a:extLst>
          </p:cNvPr>
          <p:cNvSpPr/>
          <p:nvPr/>
        </p:nvSpPr>
        <p:spPr bwMode="white">
          <a:xfrm>
            <a:off x="693300" y="2564904"/>
            <a:ext cx="97951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241CE06-3757-68CE-116B-A91502F96EFE}"/>
              </a:ext>
            </a:extLst>
          </p:cNvPr>
          <p:cNvSpPr/>
          <p:nvPr/>
        </p:nvSpPr>
        <p:spPr bwMode="white">
          <a:xfrm>
            <a:off x="688806" y="3501008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925E8FC-2B47-10A1-4DDB-592C102F2842}"/>
              </a:ext>
            </a:extLst>
          </p:cNvPr>
          <p:cNvSpPr/>
          <p:nvPr/>
        </p:nvSpPr>
        <p:spPr bwMode="white">
          <a:xfrm>
            <a:off x="407368" y="4273929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CA8197B-B228-9295-3EE0-9FEB4E6301B9}"/>
              </a:ext>
            </a:extLst>
          </p:cNvPr>
          <p:cNvSpPr/>
          <p:nvPr/>
        </p:nvSpPr>
        <p:spPr bwMode="white">
          <a:xfrm>
            <a:off x="551384" y="5157192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CD32F9D-6A47-FB16-2A25-E5D01BFF2BED}"/>
              </a:ext>
            </a:extLst>
          </p:cNvPr>
          <p:cNvSpPr/>
          <p:nvPr/>
        </p:nvSpPr>
        <p:spPr bwMode="white">
          <a:xfrm>
            <a:off x="705620" y="6209928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75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F7D7A-C8C0-1C7E-2D2E-DA2AC2882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82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22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4E7DA-61ED-5A16-1936-9C30AEB0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24079"/>
            <a:ext cx="1121568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79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54132-24E3-FCF7-DD36-ADF620DFF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05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67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00BFB-FA90-8AB4-7162-AA5123481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68041"/>
            <a:ext cx="930819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CB5DEF-726A-0AB2-4955-D2C20B9D171B}"/>
              </a:ext>
            </a:extLst>
          </p:cNvPr>
          <p:cNvSpPr/>
          <p:nvPr/>
        </p:nvSpPr>
        <p:spPr bwMode="white">
          <a:xfrm>
            <a:off x="839416" y="2636912"/>
            <a:ext cx="66247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0F12E9F-A0BC-CDF9-CC50-D337A0636DDA}"/>
              </a:ext>
            </a:extLst>
          </p:cNvPr>
          <p:cNvSpPr/>
          <p:nvPr/>
        </p:nvSpPr>
        <p:spPr bwMode="white">
          <a:xfrm>
            <a:off x="1055440" y="3902040"/>
            <a:ext cx="9001000" cy="147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2CDFC8C-8CB8-C98F-4D4E-46B378B5968C}"/>
              </a:ext>
            </a:extLst>
          </p:cNvPr>
          <p:cNvSpPr/>
          <p:nvPr/>
        </p:nvSpPr>
        <p:spPr bwMode="white">
          <a:xfrm>
            <a:off x="1199456" y="5354512"/>
            <a:ext cx="9217024" cy="138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8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481FE-75AA-4BE9-8458-6D3F5C361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33681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09BCF1-57ED-04A0-31EE-484754BC6C49}"/>
              </a:ext>
            </a:extLst>
          </p:cNvPr>
          <p:cNvSpPr/>
          <p:nvPr/>
        </p:nvSpPr>
        <p:spPr bwMode="white">
          <a:xfrm>
            <a:off x="479376" y="3104964"/>
            <a:ext cx="10513168" cy="15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5A3231-1FDB-5391-DE3F-16BAEDA30488}"/>
              </a:ext>
            </a:extLst>
          </p:cNvPr>
          <p:cNvSpPr/>
          <p:nvPr/>
        </p:nvSpPr>
        <p:spPr bwMode="white">
          <a:xfrm>
            <a:off x="479376" y="5013176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2ABB6C2-C00C-6BBA-6175-0B631E6C3D02}"/>
              </a:ext>
            </a:extLst>
          </p:cNvPr>
          <p:cNvSpPr/>
          <p:nvPr/>
        </p:nvSpPr>
        <p:spPr bwMode="white">
          <a:xfrm>
            <a:off x="551384" y="5885494"/>
            <a:ext cx="9865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8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F3DB2-3AD3-73A8-A5F5-EF6BF93B0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91B9C-1A39-0332-7003-5DE9BCA46141}"/>
              </a:ext>
            </a:extLst>
          </p:cNvPr>
          <p:cNvSpPr/>
          <p:nvPr/>
        </p:nvSpPr>
        <p:spPr bwMode="white">
          <a:xfrm>
            <a:off x="10481259" y="3214262"/>
            <a:ext cx="399899" cy="4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45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A665D-CE17-FFB9-6685-AB36A0394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5E789-1320-D276-C786-24A763C73B00}"/>
              </a:ext>
            </a:extLst>
          </p:cNvPr>
          <p:cNvSpPr/>
          <p:nvPr/>
        </p:nvSpPr>
        <p:spPr bwMode="white">
          <a:xfrm>
            <a:off x="10481259" y="3588992"/>
            <a:ext cx="390377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3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6B7C8-3BDF-5D88-1A6A-B06DD60BD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51E090-4036-5468-37AE-E3CA4B1B8D88}"/>
              </a:ext>
            </a:extLst>
          </p:cNvPr>
          <p:cNvSpPr/>
          <p:nvPr/>
        </p:nvSpPr>
        <p:spPr bwMode="white">
          <a:xfrm>
            <a:off x="10500302" y="3123074"/>
            <a:ext cx="361813" cy="41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3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F1A55-AE29-E31B-28BC-F434F2580E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2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816AB-BA6F-7BBD-2193-CE9125BD3544}"/>
              </a:ext>
            </a:extLst>
          </p:cNvPr>
          <p:cNvSpPr/>
          <p:nvPr/>
        </p:nvSpPr>
        <p:spPr bwMode="white">
          <a:xfrm>
            <a:off x="10481259" y="1577168"/>
            <a:ext cx="399899" cy="41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0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CF415-17DF-FB7E-9A37-73F72EAAB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6A7C5-3AAD-52A8-37C2-EE3E4642C830}"/>
              </a:ext>
            </a:extLst>
          </p:cNvPr>
          <p:cNvSpPr/>
          <p:nvPr/>
        </p:nvSpPr>
        <p:spPr bwMode="white">
          <a:xfrm>
            <a:off x="10500302" y="3329104"/>
            <a:ext cx="361813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2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5F1BB-013B-8E88-F461-352070005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38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2EE2C-250C-75D5-F8E8-763ADF44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84" y="1202845"/>
            <a:ext cx="11340000" cy="2118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B8EA7-4090-E391-585A-EB9AD4567FFD}"/>
              </a:ext>
            </a:extLst>
          </p:cNvPr>
          <p:cNvSpPr/>
          <p:nvPr/>
        </p:nvSpPr>
        <p:spPr bwMode="white">
          <a:xfrm>
            <a:off x="10006794" y="2529474"/>
            <a:ext cx="399899" cy="41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BA62BB-9820-BC7C-9C00-7C5B595ED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924944"/>
            <a:ext cx="11340000" cy="35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3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2025-06-22T09:08:04Z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