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7A44F8-D36C-F777-6C1A-CA4409605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173908"/>
            <a:ext cx="11856640" cy="5101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EF692-E31C-12F0-8B62-7F405D36F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76142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BFAE4FB-2C89-89BF-C58B-95853769F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293488"/>
            <a:ext cx="3530729" cy="3116231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41867A1-B065-B97A-9433-5F639EA899F5}"/>
              </a:ext>
            </a:extLst>
          </p:cNvPr>
          <p:cNvSpPr/>
          <p:nvPr/>
        </p:nvSpPr>
        <p:spPr bwMode="white">
          <a:xfrm>
            <a:off x="852000" y="2564904"/>
            <a:ext cx="4019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9C9BC7C-E33C-BCEE-5618-AB640DD1F99A}"/>
              </a:ext>
            </a:extLst>
          </p:cNvPr>
          <p:cNvSpPr/>
          <p:nvPr/>
        </p:nvSpPr>
        <p:spPr bwMode="white">
          <a:xfrm>
            <a:off x="4985056" y="2594860"/>
            <a:ext cx="49993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6C34EC8-3506-9E1E-8B6E-66B68A8A1432}"/>
              </a:ext>
            </a:extLst>
          </p:cNvPr>
          <p:cNvSpPr/>
          <p:nvPr/>
        </p:nvSpPr>
        <p:spPr bwMode="white">
          <a:xfrm>
            <a:off x="852000" y="3390722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6228DA8-B419-DBB9-2BD0-F4EFF2E0095A}"/>
              </a:ext>
            </a:extLst>
          </p:cNvPr>
          <p:cNvSpPr/>
          <p:nvPr/>
        </p:nvSpPr>
        <p:spPr bwMode="white">
          <a:xfrm>
            <a:off x="818385" y="4275539"/>
            <a:ext cx="57366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96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1C282-5E05-A892-2841-816AB099E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6530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8151A80-EEBF-9F3B-26E1-71D44978A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268760"/>
            <a:ext cx="3530729" cy="311623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B50A19-E220-AB48-AEDD-C712DEF289BF}"/>
              </a:ext>
            </a:extLst>
          </p:cNvPr>
          <p:cNvSpPr/>
          <p:nvPr/>
        </p:nvSpPr>
        <p:spPr bwMode="white">
          <a:xfrm>
            <a:off x="335360" y="4096959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0FBED2-70EA-61E2-74C2-8D926314E8CA}"/>
              </a:ext>
            </a:extLst>
          </p:cNvPr>
          <p:cNvSpPr/>
          <p:nvPr/>
        </p:nvSpPr>
        <p:spPr bwMode="white">
          <a:xfrm>
            <a:off x="983432" y="5301208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29DF6F-FEAF-2A65-D517-9C1A706DC0D2}"/>
              </a:ext>
            </a:extLst>
          </p:cNvPr>
          <p:cNvSpPr/>
          <p:nvPr/>
        </p:nvSpPr>
        <p:spPr bwMode="white">
          <a:xfrm>
            <a:off x="4799856" y="5085184"/>
            <a:ext cx="4392488" cy="105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69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5A9C3-B301-1AA3-9FA8-210017A70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61926"/>
            <a:ext cx="11340000" cy="30871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E5F9903-198F-0A84-6F9D-1F888E4A0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49080"/>
            <a:ext cx="3151255" cy="246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52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A6DBE-AF3F-9026-AC2E-6B27D1CA8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75837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F6633F8-11A5-527F-C94E-30CFE8E1E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717032"/>
            <a:ext cx="3151255" cy="246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0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A5676-3693-A207-3C80-CBA2CF325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47774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DF02C9-A21D-0A5F-C5C1-A719906233FF}"/>
              </a:ext>
            </a:extLst>
          </p:cNvPr>
          <p:cNvSpPr/>
          <p:nvPr/>
        </p:nvSpPr>
        <p:spPr bwMode="white">
          <a:xfrm>
            <a:off x="479376" y="2420888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3BE04C6-00B6-4277-D3F6-B4FE8B6851B6}"/>
              </a:ext>
            </a:extLst>
          </p:cNvPr>
          <p:cNvSpPr/>
          <p:nvPr/>
        </p:nvSpPr>
        <p:spPr bwMode="white">
          <a:xfrm>
            <a:off x="372624" y="3284984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52A4B4A-8EE7-895E-B17F-E9CB739A34C5}"/>
              </a:ext>
            </a:extLst>
          </p:cNvPr>
          <p:cNvSpPr/>
          <p:nvPr/>
        </p:nvSpPr>
        <p:spPr bwMode="white">
          <a:xfrm>
            <a:off x="479376" y="4077072"/>
            <a:ext cx="56886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68DAF0B-4873-31B8-E5E0-11AA68695520}"/>
              </a:ext>
            </a:extLst>
          </p:cNvPr>
          <p:cNvSpPr/>
          <p:nvPr/>
        </p:nvSpPr>
        <p:spPr bwMode="white">
          <a:xfrm>
            <a:off x="372624" y="5157192"/>
            <a:ext cx="968381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8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08B3C-5923-36D9-34F9-E68414042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2908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D2487C5-D8AF-ADAC-09DA-89745E33A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010398"/>
            <a:ext cx="3151255" cy="2468304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CBDD34E-FD79-B0D1-5EDC-BFE415C92FD4}"/>
              </a:ext>
            </a:extLst>
          </p:cNvPr>
          <p:cNvSpPr/>
          <p:nvPr/>
        </p:nvSpPr>
        <p:spPr bwMode="white">
          <a:xfrm>
            <a:off x="479376" y="2420888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CE62F2D-AC46-ABA2-CB48-1474BB65D622}"/>
              </a:ext>
            </a:extLst>
          </p:cNvPr>
          <p:cNvSpPr/>
          <p:nvPr/>
        </p:nvSpPr>
        <p:spPr bwMode="white">
          <a:xfrm>
            <a:off x="479376" y="3377024"/>
            <a:ext cx="85833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7FCC9B4-2A5C-E1CF-E1D1-F27F91DCFEDD}"/>
              </a:ext>
            </a:extLst>
          </p:cNvPr>
          <p:cNvSpPr/>
          <p:nvPr/>
        </p:nvSpPr>
        <p:spPr bwMode="white">
          <a:xfrm>
            <a:off x="623392" y="4209707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8785433-DCE7-A859-43F8-F2567628A910}"/>
              </a:ext>
            </a:extLst>
          </p:cNvPr>
          <p:cNvSpPr/>
          <p:nvPr/>
        </p:nvSpPr>
        <p:spPr bwMode="white">
          <a:xfrm>
            <a:off x="593901" y="5080137"/>
            <a:ext cx="33418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E6EF9C9-B074-8A72-5D13-34323E54763B}"/>
              </a:ext>
            </a:extLst>
          </p:cNvPr>
          <p:cNvSpPr/>
          <p:nvPr/>
        </p:nvSpPr>
        <p:spPr bwMode="white">
          <a:xfrm>
            <a:off x="3935760" y="5181387"/>
            <a:ext cx="36724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95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637A4-35E9-E767-4C48-3F0D4312C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91897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1838E7-966B-6E56-9C21-1D011C64C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221088"/>
            <a:ext cx="2907842" cy="21428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1C201-0992-33BC-7E62-930FD9DEB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8072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C0EFF39-7F29-22BB-62A4-A373642B5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789040"/>
            <a:ext cx="2907842" cy="214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56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FD60F-5B9A-54BC-7770-BF30624C5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08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86446A-7FBA-87A8-641F-383F87F8D05A}"/>
              </a:ext>
            </a:extLst>
          </p:cNvPr>
          <p:cNvSpPr/>
          <p:nvPr/>
        </p:nvSpPr>
        <p:spPr bwMode="white">
          <a:xfrm>
            <a:off x="263352" y="5013176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348ABF-82C6-6C1A-9778-CBFF426C9752}"/>
              </a:ext>
            </a:extLst>
          </p:cNvPr>
          <p:cNvSpPr/>
          <p:nvPr/>
        </p:nvSpPr>
        <p:spPr bwMode="white">
          <a:xfrm>
            <a:off x="407368" y="5877272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07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67BCE-F73F-604F-B74F-1E01A050A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269602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1AE7325-E241-912B-7A65-090F8F304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988840"/>
            <a:ext cx="2907842" cy="2142863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0046A6B-D977-67C2-3039-6338F11ED903}"/>
              </a:ext>
            </a:extLst>
          </p:cNvPr>
          <p:cNvSpPr/>
          <p:nvPr/>
        </p:nvSpPr>
        <p:spPr bwMode="white">
          <a:xfrm>
            <a:off x="479376" y="3573016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8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DEBE7-94DF-8B38-7302-726DBB0D3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43652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A866E9A-2D89-EEA7-910B-C359986FF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628800"/>
            <a:ext cx="2907842" cy="2142863"/>
          </a:xfrm>
          <a:prstGeom prst="rect">
            <a:avLst/>
          </a:prstGeom>
        </p:spPr>
      </p:pic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83F0D54-F78B-A04F-C669-2287B333F206}"/>
              </a:ext>
            </a:extLst>
          </p:cNvPr>
          <p:cNvSpPr/>
          <p:nvPr/>
        </p:nvSpPr>
        <p:spPr bwMode="white">
          <a:xfrm>
            <a:off x="335360" y="2780928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48BC520-5493-5730-25EB-C15072F9CD60}"/>
              </a:ext>
            </a:extLst>
          </p:cNvPr>
          <p:cNvSpPr/>
          <p:nvPr/>
        </p:nvSpPr>
        <p:spPr bwMode="white">
          <a:xfrm>
            <a:off x="2855640" y="2780928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1B7BD42-F575-F059-6A2D-ED18FFF33870}"/>
              </a:ext>
            </a:extLst>
          </p:cNvPr>
          <p:cNvSpPr/>
          <p:nvPr/>
        </p:nvSpPr>
        <p:spPr bwMode="white">
          <a:xfrm>
            <a:off x="426000" y="3662988"/>
            <a:ext cx="5472608" cy="70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4E173E7-636D-42DE-7C57-A3058F9DA8D2}"/>
              </a:ext>
            </a:extLst>
          </p:cNvPr>
          <p:cNvSpPr/>
          <p:nvPr/>
        </p:nvSpPr>
        <p:spPr bwMode="white">
          <a:xfrm>
            <a:off x="300940" y="4392050"/>
            <a:ext cx="5472608" cy="70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A3918590-5CF1-1BF9-D899-66B8C62A4504}"/>
              </a:ext>
            </a:extLst>
          </p:cNvPr>
          <p:cNvSpPr/>
          <p:nvPr/>
        </p:nvSpPr>
        <p:spPr bwMode="white">
          <a:xfrm>
            <a:off x="351670" y="5478812"/>
            <a:ext cx="11000913" cy="137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30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29C14-84FF-3C1F-8D53-4FC5443A2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BF8CC7F-1B17-C991-AC23-FC702226F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429000"/>
            <a:ext cx="3957630" cy="235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31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797D3-DEFF-EDC1-5D4E-B0DF40F09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685048" cy="586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B68F5AC1-F8E0-0D7B-A415-7688E0CC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980728"/>
            <a:ext cx="3888432" cy="3676335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E29808B-5C8B-6ED2-0C2D-8A4ECCF1661C}"/>
              </a:ext>
            </a:extLst>
          </p:cNvPr>
          <p:cNvSpPr/>
          <p:nvPr/>
        </p:nvSpPr>
        <p:spPr bwMode="white">
          <a:xfrm>
            <a:off x="1487488" y="2492896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222A980-CDBD-C5C7-A02F-4984847C36AD}"/>
              </a:ext>
            </a:extLst>
          </p:cNvPr>
          <p:cNvSpPr/>
          <p:nvPr/>
        </p:nvSpPr>
        <p:spPr bwMode="white">
          <a:xfrm>
            <a:off x="1483350" y="3140968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7217230-EC01-2724-B9DD-23A62F7A1880}"/>
              </a:ext>
            </a:extLst>
          </p:cNvPr>
          <p:cNvSpPr/>
          <p:nvPr/>
        </p:nvSpPr>
        <p:spPr bwMode="white">
          <a:xfrm>
            <a:off x="1468976" y="4022740"/>
            <a:ext cx="4879080" cy="264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1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C6695-8922-CDDB-712F-FFDFA811A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253547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8D4167B-EA99-2EAC-D96A-ED3DC7F7B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212976"/>
            <a:ext cx="3530729" cy="3116231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DF7051-7CF9-9D51-15BE-1D00E233C589}"/>
              </a:ext>
            </a:extLst>
          </p:cNvPr>
          <p:cNvSpPr/>
          <p:nvPr/>
        </p:nvSpPr>
        <p:spPr bwMode="white">
          <a:xfrm>
            <a:off x="695400" y="2564904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66B1B3-2352-1AF9-F8B8-AA249BBA4B0B}"/>
              </a:ext>
            </a:extLst>
          </p:cNvPr>
          <p:cNvSpPr/>
          <p:nvPr/>
        </p:nvSpPr>
        <p:spPr bwMode="white">
          <a:xfrm>
            <a:off x="6112287" y="2464491"/>
            <a:ext cx="43924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2D84DCE-1F21-A013-95E7-692511D59198}"/>
              </a:ext>
            </a:extLst>
          </p:cNvPr>
          <p:cNvSpPr/>
          <p:nvPr/>
        </p:nvSpPr>
        <p:spPr bwMode="white">
          <a:xfrm>
            <a:off x="623391" y="3444199"/>
            <a:ext cx="608827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15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2025-06-21T09:03:58Z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