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6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" y="3159125"/>
            <a:ext cx="11767185" cy="5213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268760"/>
            <a:ext cx="11340000" cy="468213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27448" y="2564904"/>
            <a:ext cx="61206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32566" y="3429000"/>
            <a:ext cx="61206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32566" y="4509120"/>
            <a:ext cx="61206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507377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271464" y="3284984"/>
            <a:ext cx="66247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59496" y="4293096"/>
            <a:ext cx="61206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23492" y="5190405"/>
            <a:ext cx="61206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1487"/>
            <a:ext cx="8533673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408" y="2277631"/>
            <a:ext cx="9289032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1487488" y="4455547"/>
            <a:ext cx="6264696" cy="91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1559496" y="5607675"/>
            <a:ext cx="6120680" cy="63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1703512" y="6310079"/>
            <a:ext cx="6120680" cy="34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8" grpId="0" bldLvl="0" animBg="1"/>
      <p:bldP spid="59" grpId="0" bldLvl="0" animBg="1"/>
      <p:bldP spid="6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483442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27448" y="3645024"/>
            <a:ext cx="396044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15480" y="4581128"/>
            <a:ext cx="396044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75" y="1224000"/>
            <a:ext cx="11340000" cy="30140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63" y="3212976"/>
            <a:ext cx="11340000" cy="3969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95400" y="2492896"/>
            <a:ext cx="396044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6774" y="4413870"/>
            <a:ext cx="9455689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03512" y="5277966"/>
            <a:ext cx="396044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13" y="1548947"/>
            <a:ext cx="11340000" cy="376010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95400" y="2636912"/>
            <a:ext cx="864096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51584" y="3645024"/>
            <a:ext cx="396044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03512" y="4653136"/>
            <a:ext cx="396044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84784"/>
            <a:ext cx="11340000" cy="515074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9456" y="4149080"/>
            <a:ext cx="6120680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42" y="1196752"/>
            <a:ext cx="11340000" cy="3969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933056"/>
            <a:ext cx="11340000" cy="368848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55440" y="2348880"/>
            <a:ext cx="612068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9456" y="3284984"/>
            <a:ext cx="61206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4242" y="4931459"/>
            <a:ext cx="61206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59496" y="5881697"/>
            <a:ext cx="61206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487023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95400" y="2492896"/>
            <a:ext cx="61206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1464" y="3408652"/>
            <a:ext cx="61206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43472" y="4377777"/>
            <a:ext cx="61206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446001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408" y="2636912"/>
            <a:ext cx="871296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87488" y="3600338"/>
            <a:ext cx="61206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76834" y="4335962"/>
            <a:ext cx="61206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40768"/>
            <a:ext cx="11340000" cy="392808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52000" y="2593431"/>
            <a:ext cx="61206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1464" y="3571100"/>
            <a:ext cx="61206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2025-06-24T03:32:37Z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