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8" r:id="rId4"/>
    <p:sldId id="356" r:id="rId5"/>
    <p:sldId id="354" r:id="rId6"/>
    <p:sldId id="352" r:id="rId7"/>
    <p:sldId id="350" r:id="rId8"/>
    <p:sldId id="349" r:id="rId9"/>
    <p:sldId id="348" r:id="rId10"/>
    <p:sldId id="347" r:id="rId11"/>
    <p:sldId id="346" r:id="rId12"/>
    <p:sldId id="345" r:id="rId13"/>
    <p:sldId id="343" r:id="rId14"/>
    <p:sldId id="341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4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EF9F42-6996-7F31-64F2-953191CBE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177" y="2843130"/>
            <a:ext cx="9459645" cy="11717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B240D-9E83-959C-F3AC-698C2388B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5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5560C0-E33F-7BEA-C0BA-87B75D26CF39}"/>
              </a:ext>
            </a:extLst>
          </p:cNvPr>
          <p:cNvSpPr/>
          <p:nvPr/>
        </p:nvSpPr>
        <p:spPr bwMode="white">
          <a:xfrm>
            <a:off x="1435919" y="5224410"/>
            <a:ext cx="2732644" cy="33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47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9253B-48F0-4EC9-4AEA-6FD8E4C6E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23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6C4A52-CE06-BEC1-C54F-C4069231BDB9}"/>
              </a:ext>
            </a:extLst>
          </p:cNvPr>
          <p:cNvSpPr/>
          <p:nvPr/>
        </p:nvSpPr>
        <p:spPr bwMode="white">
          <a:xfrm>
            <a:off x="8062821" y="4681552"/>
            <a:ext cx="1114005" cy="30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94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3828A-2975-D049-5A89-374EE843BF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99250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6D7A6DC-E198-BC46-C5A7-CEC6A53203FB}"/>
              </a:ext>
            </a:extLst>
          </p:cNvPr>
          <p:cNvSpPr/>
          <p:nvPr/>
        </p:nvSpPr>
        <p:spPr bwMode="white">
          <a:xfrm>
            <a:off x="1055440" y="4221088"/>
            <a:ext cx="45365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BF06F5-E722-4732-6D95-C924339AC06E}"/>
              </a:ext>
            </a:extLst>
          </p:cNvPr>
          <p:cNvSpPr/>
          <p:nvPr/>
        </p:nvSpPr>
        <p:spPr bwMode="white">
          <a:xfrm>
            <a:off x="2423592" y="5445224"/>
            <a:ext cx="45365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10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381FF-7C78-E9FC-016E-A5FDFDA48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36" y="1440024"/>
            <a:ext cx="11340000" cy="288949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7B89BEC-1CE2-7A17-A779-421A39CE81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45024"/>
            <a:ext cx="11340000" cy="2846754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131C55-3A25-74FF-73C3-F123CC79EEEF}"/>
              </a:ext>
            </a:extLst>
          </p:cNvPr>
          <p:cNvSpPr/>
          <p:nvPr/>
        </p:nvSpPr>
        <p:spPr bwMode="white">
          <a:xfrm>
            <a:off x="975257" y="2038468"/>
            <a:ext cx="4536504" cy="67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669CB7-31A1-B9A1-F9F9-CA2C19F942BA}"/>
              </a:ext>
            </a:extLst>
          </p:cNvPr>
          <p:cNvSpPr/>
          <p:nvPr/>
        </p:nvSpPr>
        <p:spPr bwMode="white">
          <a:xfrm>
            <a:off x="1271464" y="2947258"/>
            <a:ext cx="4536504" cy="67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0A92F0-025F-EB3D-7737-526886D98D7F}"/>
              </a:ext>
            </a:extLst>
          </p:cNvPr>
          <p:cNvSpPr/>
          <p:nvPr/>
        </p:nvSpPr>
        <p:spPr bwMode="white">
          <a:xfrm>
            <a:off x="695400" y="4397949"/>
            <a:ext cx="5832648" cy="67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4B4F45-CD3F-AEB4-F6B6-43BFD513DFD2}"/>
              </a:ext>
            </a:extLst>
          </p:cNvPr>
          <p:cNvSpPr/>
          <p:nvPr/>
        </p:nvSpPr>
        <p:spPr bwMode="white">
          <a:xfrm>
            <a:off x="1847528" y="5122804"/>
            <a:ext cx="4536504" cy="67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38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D357D-3D26-CDF8-51C3-3A7B4C889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556792"/>
            <a:ext cx="11340000" cy="301773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6B520D2-724D-7037-E0C4-6A21BFA80552}"/>
              </a:ext>
            </a:extLst>
          </p:cNvPr>
          <p:cNvSpPr/>
          <p:nvPr/>
        </p:nvSpPr>
        <p:spPr bwMode="white">
          <a:xfrm>
            <a:off x="1343472" y="2492896"/>
            <a:ext cx="4536504" cy="67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716A0B-910D-9CA2-D499-B4FE38E85ACA}"/>
              </a:ext>
            </a:extLst>
          </p:cNvPr>
          <p:cNvSpPr/>
          <p:nvPr/>
        </p:nvSpPr>
        <p:spPr bwMode="white">
          <a:xfrm>
            <a:off x="1775520" y="3065657"/>
            <a:ext cx="4536504" cy="67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46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550CB-AB46-D3F6-12CA-9156E2EF1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422738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40B1BF7-8817-2279-FEB7-10C63CD7D9FD}"/>
              </a:ext>
            </a:extLst>
          </p:cNvPr>
          <p:cNvSpPr/>
          <p:nvPr/>
        </p:nvSpPr>
        <p:spPr bwMode="white">
          <a:xfrm>
            <a:off x="983432" y="3000033"/>
            <a:ext cx="8784976" cy="67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9FEE25-58E8-98D9-0BD0-F6DC09E79254}"/>
              </a:ext>
            </a:extLst>
          </p:cNvPr>
          <p:cNvSpPr/>
          <p:nvPr/>
        </p:nvSpPr>
        <p:spPr bwMode="white">
          <a:xfrm>
            <a:off x="1127448" y="3682994"/>
            <a:ext cx="8784976" cy="67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BB99D5-261D-774F-9B88-41F9F3D9BBD9}"/>
              </a:ext>
            </a:extLst>
          </p:cNvPr>
          <p:cNvSpPr/>
          <p:nvPr/>
        </p:nvSpPr>
        <p:spPr bwMode="white">
          <a:xfrm>
            <a:off x="1055440" y="4402564"/>
            <a:ext cx="8784976" cy="67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640221-5947-F423-D8FE-C6FE3BA92A25}"/>
              </a:ext>
            </a:extLst>
          </p:cNvPr>
          <p:cNvSpPr/>
          <p:nvPr/>
        </p:nvSpPr>
        <p:spPr bwMode="white">
          <a:xfrm>
            <a:off x="1151340" y="5229200"/>
            <a:ext cx="8784976" cy="67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31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44A0A-3F54-B593-ACBE-B89009C28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437271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52CEE4-310D-EE58-292F-39200F1410C8}"/>
              </a:ext>
            </a:extLst>
          </p:cNvPr>
          <p:cNvSpPr/>
          <p:nvPr/>
        </p:nvSpPr>
        <p:spPr bwMode="white">
          <a:xfrm>
            <a:off x="852000" y="2764828"/>
            <a:ext cx="8784976" cy="88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740520C-1A1E-A242-AF76-FDCB95F00E4C}"/>
              </a:ext>
            </a:extLst>
          </p:cNvPr>
          <p:cNvSpPr/>
          <p:nvPr/>
        </p:nvSpPr>
        <p:spPr bwMode="white">
          <a:xfrm>
            <a:off x="983432" y="3972864"/>
            <a:ext cx="8784976" cy="88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92C6765-2A4D-D90F-F1E2-091B9F0F6769}"/>
              </a:ext>
            </a:extLst>
          </p:cNvPr>
          <p:cNvSpPr/>
          <p:nvPr/>
        </p:nvSpPr>
        <p:spPr bwMode="white">
          <a:xfrm>
            <a:off x="1199456" y="4976221"/>
            <a:ext cx="8784976" cy="88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21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38847-1FB3-5982-68F0-FF01F264F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365889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2DC5696-7C62-EE76-E12C-482A22D29279}"/>
              </a:ext>
            </a:extLst>
          </p:cNvPr>
          <p:cNvSpPr/>
          <p:nvPr/>
        </p:nvSpPr>
        <p:spPr bwMode="white">
          <a:xfrm>
            <a:off x="911424" y="2132856"/>
            <a:ext cx="87849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3A4C03-D688-D088-2DC4-7EA64E49DEA4}"/>
              </a:ext>
            </a:extLst>
          </p:cNvPr>
          <p:cNvSpPr/>
          <p:nvPr/>
        </p:nvSpPr>
        <p:spPr bwMode="white">
          <a:xfrm>
            <a:off x="983432" y="2882181"/>
            <a:ext cx="87849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EBF8006-0483-B115-F973-6B77E09CCD50}"/>
              </a:ext>
            </a:extLst>
          </p:cNvPr>
          <p:cNvSpPr/>
          <p:nvPr/>
        </p:nvSpPr>
        <p:spPr bwMode="white">
          <a:xfrm>
            <a:off x="978109" y="3631506"/>
            <a:ext cx="87849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A70553B-8BF8-ECAA-6215-CE6BF016CAB7}"/>
              </a:ext>
            </a:extLst>
          </p:cNvPr>
          <p:cNvSpPr/>
          <p:nvPr/>
        </p:nvSpPr>
        <p:spPr bwMode="white">
          <a:xfrm>
            <a:off x="978109" y="4207570"/>
            <a:ext cx="87849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73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51CA5-7951-0A91-1925-5D1C8A5D2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412776"/>
            <a:ext cx="11340000" cy="409915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8547593-DD02-4C84-FC42-B7DD9F87F245}"/>
              </a:ext>
            </a:extLst>
          </p:cNvPr>
          <p:cNvSpPr/>
          <p:nvPr/>
        </p:nvSpPr>
        <p:spPr bwMode="white">
          <a:xfrm>
            <a:off x="911424" y="2132856"/>
            <a:ext cx="87849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99F69C6-8129-34F4-8215-00CDA15CA768}"/>
              </a:ext>
            </a:extLst>
          </p:cNvPr>
          <p:cNvSpPr/>
          <p:nvPr/>
        </p:nvSpPr>
        <p:spPr bwMode="white">
          <a:xfrm>
            <a:off x="1055440" y="2877094"/>
            <a:ext cx="87849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E127452-C8CE-B657-00AD-7EA016CFB4AF}"/>
              </a:ext>
            </a:extLst>
          </p:cNvPr>
          <p:cNvSpPr/>
          <p:nvPr/>
        </p:nvSpPr>
        <p:spPr bwMode="white">
          <a:xfrm>
            <a:off x="1054713" y="3621332"/>
            <a:ext cx="87849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67D35C0-019E-5622-75BD-B540E75AF179}"/>
              </a:ext>
            </a:extLst>
          </p:cNvPr>
          <p:cNvSpPr/>
          <p:nvPr/>
        </p:nvSpPr>
        <p:spPr bwMode="white">
          <a:xfrm>
            <a:off x="945127" y="4278599"/>
            <a:ext cx="87849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B25410A-FAA1-5FE1-494E-F3C39C2E1332}"/>
              </a:ext>
            </a:extLst>
          </p:cNvPr>
          <p:cNvSpPr/>
          <p:nvPr/>
        </p:nvSpPr>
        <p:spPr bwMode="white">
          <a:xfrm>
            <a:off x="1233159" y="4821776"/>
            <a:ext cx="87849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12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7561B-736F-DD10-ACA8-93467204E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459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0013E05-A911-908A-547A-7B81D31BF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789040"/>
            <a:ext cx="3507092" cy="278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770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D52F0B-2316-4BB9-6181-8E399AFD6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92864"/>
            <a:ext cx="11340000" cy="69672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FDC247A-B692-CF45-065F-687122F189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988840"/>
            <a:ext cx="11340000" cy="38555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95D324-E15C-30E8-C118-0C3C41668BFF}"/>
              </a:ext>
            </a:extLst>
          </p:cNvPr>
          <p:cNvSpPr/>
          <p:nvPr/>
        </p:nvSpPr>
        <p:spPr bwMode="white">
          <a:xfrm>
            <a:off x="10737687" y="2227423"/>
            <a:ext cx="304686" cy="31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EA662-3509-E5B3-2EC4-6B1FC0545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62" y="1148447"/>
            <a:ext cx="11340000" cy="30006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2E637C-239B-2901-D89B-A69BC0EAC0E5}"/>
              </a:ext>
            </a:extLst>
          </p:cNvPr>
          <p:cNvSpPr/>
          <p:nvPr/>
        </p:nvSpPr>
        <p:spPr bwMode="white">
          <a:xfrm>
            <a:off x="2390208" y="2129606"/>
            <a:ext cx="2942115" cy="32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6E8E572-D2CA-7A0C-3E7E-DEA3E65405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161501"/>
            <a:ext cx="2780639" cy="220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328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23CD9-A181-CCE9-16A5-4E4540E63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79003"/>
            <a:ext cx="11340000" cy="57789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4A5F72-7E42-6AB0-F700-30B2225E041A}"/>
              </a:ext>
            </a:extLst>
          </p:cNvPr>
          <p:cNvSpPr/>
          <p:nvPr/>
        </p:nvSpPr>
        <p:spPr bwMode="white">
          <a:xfrm>
            <a:off x="551384" y="2708920"/>
            <a:ext cx="7141057" cy="35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064E584-51E4-D636-763F-9CF3B5D9568C}"/>
              </a:ext>
            </a:extLst>
          </p:cNvPr>
          <p:cNvSpPr/>
          <p:nvPr/>
        </p:nvSpPr>
        <p:spPr bwMode="white">
          <a:xfrm>
            <a:off x="428607" y="3399648"/>
            <a:ext cx="7141057" cy="41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5DFA43-E2D3-B137-2D09-D32332C27453}"/>
              </a:ext>
            </a:extLst>
          </p:cNvPr>
          <p:cNvSpPr/>
          <p:nvPr/>
        </p:nvSpPr>
        <p:spPr bwMode="white">
          <a:xfrm>
            <a:off x="428607" y="4077072"/>
            <a:ext cx="7141057" cy="41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2F6BA61-7CCF-86B8-308E-F471D6BA2F5A}"/>
              </a:ext>
            </a:extLst>
          </p:cNvPr>
          <p:cNvSpPr/>
          <p:nvPr/>
        </p:nvSpPr>
        <p:spPr bwMode="white">
          <a:xfrm>
            <a:off x="531299" y="4876357"/>
            <a:ext cx="7141057" cy="41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02DC6DA-0A8F-34D4-C7D8-744059624579}"/>
              </a:ext>
            </a:extLst>
          </p:cNvPr>
          <p:cNvSpPr/>
          <p:nvPr/>
        </p:nvSpPr>
        <p:spPr bwMode="white">
          <a:xfrm>
            <a:off x="300616" y="5570170"/>
            <a:ext cx="7141057" cy="41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13355B3-DB95-696E-35B5-368C595BB43D}"/>
              </a:ext>
            </a:extLst>
          </p:cNvPr>
          <p:cNvSpPr/>
          <p:nvPr/>
        </p:nvSpPr>
        <p:spPr bwMode="white">
          <a:xfrm>
            <a:off x="191344" y="6352247"/>
            <a:ext cx="7141057" cy="41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62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FEE45-6078-111F-6AE1-FD2E0AE29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844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D33CC4E-ADA7-56A6-E285-884B0C655AA9}"/>
              </a:ext>
            </a:extLst>
          </p:cNvPr>
          <p:cNvSpPr/>
          <p:nvPr/>
        </p:nvSpPr>
        <p:spPr bwMode="white">
          <a:xfrm>
            <a:off x="623392" y="2924944"/>
            <a:ext cx="7141057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7F3BD6-9D06-AF2E-5776-E76C97E12D5E}"/>
              </a:ext>
            </a:extLst>
          </p:cNvPr>
          <p:cNvSpPr/>
          <p:nvPr/>
        </p:nvSpPr>
        <p:spPr bwMode="white">
          <a:xfrm>
            <a:off x="983432" y="4365104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07D1CA-6663-451A-F412-10A2DA129EA5}"/>
              </a:ext>
            </a:extLst>
          </p:cNvPr>
          <p:cNvSpPr/>
          <p:nvPr/>
        </p:nvSpPr>
        <p:spPr bwMode="white">
          <a:xfrm>
            <a:off x="1111315" y="4941168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86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BC1EA-BFDE-C8F4-028E-88A7CE277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05" y="1484784"/>
            <a:ext cx="11340000" cy="432569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3B5644B-4E51-8F17-05DF-7F45D1A93DB1}"/>
              </a:ext>
            </a:extLst>
          </p:cNvPr>
          <p:cNvSpPr/>
          <p:nvPr/>
        </p:nvSpPr>
        <p:spPr bwMode="white">
          <a:xfrm>
            <a:off x="551384" y="234888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66CC96-C8BA-48D7-F664-0E5E1B974386}"/>
              </a:ext>
            </a:extLst>
          </p:cNvPr>
          <p:cNvSpPr/>
          <p:nvPr/>
        </p:nvSpPr>
        <p:spPr bwMode="white">
          <a:xfrm>
            <a:off x="695400" y="3038971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3C13347-656A-6986-3277-CB33658BAE3A}"/>
              </a:ext>
            </a:extLst>
          </p:cNvPr>
          <p:cNvSpPr/>
          <p:nvPr/>
        </p:nvSpPr>
        <p:spPr bwMode="white">
          <a:xfrm>
            <a:off x="880205" y="3782624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FA10A8-610D-CC0C-BFCE-6AC8FFC4B6D4}"/>
              </a:ext>
            </a:extLst>
          </p:cNvPr>
          <p:cNvSpPr/>
          <p:nvPr/>
        </p:nvSpPr>
        <p:spPr bwMode="white">
          <a:xfrm>
            <a:off x="839416" y="4424727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00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D1949-AB33-E1E0-B295-A0001726E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3885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82CE5-7433-7F9E-8318-7529B3CFF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45820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2AF357-FDD7-8BEF-DE9D-A13584C18141}"/>
              </a:ext>
            </a:extLst>
          </p:cNvPr>
          <p:cNvSpPr/>
          <p:nvPr/>
        </p:nvSpPr>
        <p:spPr bwMode="white">
          <a:xfrm>
            <a:off x="335360" y="378904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B334A7-0535-287C-4937-6D4B292B1A8A}"/>
              </a:ext>
            </a:extLst>
          </p:cNvPr>
          <p:cNvSpPr/>
          <p:nvPr/>
        </p:nvSpPr>
        <p:spPr bwMode="white">
          <a:xfrm>
            <a:off x="567718" y="4381601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B2D975-5882-7FA4-4624-0FD91F180575}"/>
              </a:ext>
            </a:extLst>
          </p:cNvPr>
          <p:cNvSpPr/>
          <p:nvPr/>
        </p:nvSpPr>
        <p:spPr bwMode="white">
          <a:xfrm>
            <a:off x="479376" y="5294917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18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FF6B7-8C9F-2852-5015-382FF56FA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53535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F7BF959-B1A5-A23F-0C69-76DE2A049DE6}"/>
              </a:ext>
            </a:extLst>
          </p:cNvPr>
          <p:cNvSpPr/>
          <p:nvPr/>
        </p:nvSpPr>
        <p:spPr bwMode="white">
          <a:xfrm>
            <a:off x="1415480" y="2060848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9B959F2-74C4-C4DE-A2F2-44817FD13C3E}"/>
              </a:ext>
            </a:extLst>
          </p:cNvPr>
          <p:cNvSpPr/>
          <p:nvPr/>
        </p:nvSpPr>
        <p:spPr bwMode="white">
          <a:xfrm>
            <a:off x="634395" y="270892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5EB309A-8874-2745-C776-6C36A13C24F4}"/>
              </a:ext>
            </a:extLst>
          </p:cNvPr>
          <p:cNvSpPr/>
          <p:nvPr/>
        </p:nvSpPr>
        <p:spPr bwMode="white">
          <a:xfrm>
            <a:off x="680546" y="3253168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390982-8F22-C445-2BD3-12FE829A5DC6}"/>
              </a:ext>
            </a:extLst>
          </p:cNvPr>
          <p:cNvSpPr/>
          <p:nvPr/>
        </p:nvSpPr>
        <p:spPr bwMode="white">
          <a:xfrm>
            <a:off x="594303" y="396443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6BF3C20-9582-B71A-679D-851CC1E9D842}"/>
              </a:ext>
            </a:extLst>
          </p:cNvPr>
          <p:cNvSpPr/>
          <p:nvPr/>
        </p:nvSpPr>
        <p:spPr bwMode="white">
          <a:xfrm>
            <a:off x="551384" y="4772205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C41281C-A818-86C5-143A-AF27E2F2AC82}"/>
              </a:ext>
            </a:extLst>
          </p:cNvPr>
          <p:cNvSpPr/>
          <p:nvPr/>
        </p:nvSpPr>
        <p:spPr bwMode="white">
          <a:xfrm>
            <a:off x="551384" y="5464124"/>
            <a:ext cx="21602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DCA7C88-0141-1A68-1069-964E711DD879}"/>
              </a:ext>
            </a:extLst>
          </p:cNvPr>
          <p:cNvSpPr/>
          <p:nvPr/>
        </p:nvSpPr>
        <p:spPr bwMode="white">
          <a:xfrm>
            <a:off x="2711624" y="5522052"/>
            <a:ext cx="668189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A861CD7-E433-9B13-DAD3-C8EFA3ECC8B8}"/>
              </a:ext>
            </a:extLst>
          </p:cNvPr>
          <p:cNvSpPr/>
          <p:nvPr/>
        </p:nvSpPr>
        <p:spPr bwMode="white">
          <a:xfrm>
            <a:off x="640918" y="6098116"/>
            <a:ext cx="1164776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91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F8CD6-735D-1FA6-BE9F-4BA0BC1C3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539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104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E841B-E09E-4166-1A04-8D22E8136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522759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2DC7150-43C7-469B-0A86-68F07AF70808}"/>
              </a:ext>
            </a:extLst>
          </p:cNvPr>
          <p:cNvSpPr/>
          <p:nvPr/>
        </p:nvSpPr>
        <p:spPr bwMode="white">
          <a:xfrm>
            <a:off x="409588" y="3645024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28A3FC-26C7-DD1B-9B4A-17D6A0A7A3BD}"/>
              </a:ext>
            </a:extLst>
          </p:cNvPr>
          <p:cNvSpPr/>
          <p:nvPr/>
        </p:nvSpPr>
        <p:spPr bwMode="white">
          <a:xfrm>
            <a:off x="983432" y="4365104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A8845D-97F0-52B4-6F5D-045206067A14}"/>
              </a:ext>
            </a:extLst>
          </p:cNvPr>
          <p:cNvSpPr/>
          <p:nvPr/>
        </p:nvSpPr>
        <p:spPr bwMode="white">
          <a:xfrm>
            <a:off x="479376" y="522920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24D5D46-4759-D601-B3F0-CF5644A5BC2B}"/>
              </a:ext>
            </a:extLst>
          </p:cNvPr>
          <p:cNvSpPr/>
          <p:nvPr/>
        </p:nvSpPr>
        <p:spPr bwMode="white">
          <a:xfrm>
            <a:off x="911424" y="5805264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73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C4DC4-989F-B2F3-190B-168C2D1E9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657259"/>
            <a:ext cx="11340000" cy="354348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FE2480-D3FD-CA49-43E5-2D5EEEF488AD}"/>
              </a:ext>
            </a:extLst>
          </p:cNvPr>
          <p:cNvSpPr/>
          <p:nvPr/>
        </p:nvSpPr>
        <p:spPr bwMode="white">
          <a:xfrm>
            <a:off x="783339" y="2464437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9C444B-6254-E2C5-4243-1662FE26E9D8}"/>
              </a:ext>
            </a:extLst>
          </p:cNvPr>
          <p:cNvSpPr/>
          <p:nvPr/>
        </p:nvSpPr>
        <p:spPr bwMode="white">
          <a:xfrm>
            <a:off x="767408" y="3040501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EF9EDB-C4B3-4D24-C1BD-F5051F2A5698}"/>
              </a:ext>
            </a:extLst>
          </p:cNvPr>
          <p:cNvSpPr/>
          <p:nvPr/>
        </p:nvSpPr>
        <p:spPr bwMode="white">
          <a:xfrm>
            <a:off x="1127448" y="381750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2D5953-F370-96EF-9BCD-FF9891D5690A}"/>
              </a:ext>
            </a:extLst>
          </p:cNvPr>
          <p:cNvSpPr/>
          <p:nvPr/>
        </p:nvSpPr>
        <p:spPr bwMode="white">
          <a:xfrm>
            <a:off x="1151980" y="4499575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1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0651A-89F6-DD5E-B75F-CD8E85571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2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C3185F-96E9-D5D6-791B-6D2E595F5DA9}"/>
              </a:ext>
            </a:extLst>
          </p:cNvPr>
          <p:cNvSpPr/>
          <p:nvPr/>
        </p:nvSpPr>
        <p:spPr bwMode="white">
          <a:xfrm>
            <a:off x="10709773" y="2264340"/>
            <a:ext cx="276120" cy="31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D184A1-6991-E7C9-91D8-5C3918E1EC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44013"/>
            <a:ext cx="11340000" cy="23423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41D17E-5C52-A6DD-2AAB-481C71235709}"/>
              </a:ext>
            </a:extLst>
          </p:cNvPr>
          <p:cNvSpPr/>
          <p:nvPr/>
        </p:nvSpPr>
        <p:spPr bwMode="white">
          <a:xfrm>
            <a:off x="10700251" y="4510624"/>
            <a:ext cx="304685" cy="30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21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72B5B-C412-2D43-A8FD-ABBF68B57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96008"/>
            <a:ext cx="11340000" cy="27569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A39699-5EE2-5213-0153-6BA73B678176}"/>
              </a:ext>
            </a:extLst>
          </p:cNvPr>
          <p:cNvSpPr/>
          <p:nvPr/>
        </p:nvSpPr>
        <p:spPr bwMode="white">
          <a:xfrm>
            <a:off x="10728166" y="1553581"/>
            <a:ext cx="352292" cy="30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43DD9B9-4585-29AA-C7DA-D5435E4742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717032"/>
            <a:ext cx="11340000" cy="23893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21C320-ECE7-9D9A-BD30-44A053BDB5D7}"/>
              </a:ext>
            </a:extLst>
          </p:cNvPr>
          <p:cNvSpPr/>
          <p:nvPr/>
        </p:nvSpPr>
        <p:spPr bwMode="white">
          <a:xfrm>
            <a:off x="10756730" y="4013316"/>
            <a:ext cx="304685" cy="31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50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73431-EE19-FFCC-E70A-F5797A441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36026"/>
            <a:ext cx="11340000" cy="22996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F10735-7739-AC6A-8E69-D5B78E9C985B}"/>
              </a:ext>
            </a:extLst>
          </p:cNvPr>
          <p:cNvSpPr/>
          <p:nvPr/>
        </p:nvSpPr>
        <p:spPr bwMode="white">
          <a:xfrm>
            <a:off x="10728166" y="2366565"/>
            <a:ext cx="352292" cy="30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512975-E1A8-61CC-E494-1365801DEF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645024"/>
            <a:ext cx="11340000" cy="15302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A69A16-2858-B02C-C21C-C561BA86F834}"/>
              </a:ext>
            </a:extLst>
          </p:cNvPr>
          <p:cNvSpPr/>
          <p:nvPr/>
        </p:nvSpPr>
        <p:spPr bwMode="white">
          <a:xfrm>
            <a:off x="10775773" y="3912815"/>
            <a:ext cx="285642" cy="30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71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9BFC1-FBE5-6AF3-44C3-99EE6740F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68016"/>
            <a:ext cx="11340000" cy="22953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68D5F0-5083-6E03-5D01-8527D6D675FF}"/>
              </a:ext>
            </a:extLst>
          </p:cNvPr>
          <p:cNvSpPr/>
          <p:nvPr/>
        </p:nvSpPr>
        <p:spPr bwMode="white">
          <a:xfrm>
            <a:off x="10775773" y="2415688"/>
            <a:ext cx="276120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15D2929-FA37-A53E-083A-B697B4C68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573016"/>
            <a:ext cx="11340000" cy="23081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87A157-4EF3-35AA-8A9E-F9328EF24973}"/>
              </a:ext>
            </a:extLst>
          </p:cNvPr>
          <p:cNvSpPr/>
          <p:nvPr/>
        </p:nvSpPr>
        <p:spPr bwMode="white">
          <a:xfrm>
            <a:off x="10728166" y="3840078"/>
            <a:ext cx="352292" cy="30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08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4E913-57BE-452F-2E2D-E3796B95B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9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368FC2-610C-2663-6484-9E039B4BBAE9}"/>
              </a:ext>
            </a:extLst>
          </p:cNvPr>
          <p:cNvSpPr/>
          <p:nvPr/>
        </p:nvSpPr>
        <p:spPr bwMode="white">
          <a:xfrm>
            <a:off x="10671687" y="2224331"/>
            <a:ext cx="314206" cy="30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03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CE06B-D6DE-192F-7365-725185947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9281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13B287-157F-9F68-64B7-60962098143B}"/>
              </a:ext>
            </a:extLst>
          </p:cNvPr>
          <p:cNvSpPr/>
          <p:nvPr/>
        </p:nvSpPr>
        <p:spPr bwMode="white">
          <a:xfrm>
            <a:off x="8576327" y="2279408"/>
            <a:ext cx="685541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278EC8-EB54-7BFC-D955-702131A00558}"/>
              </a:ext>
            </a:extLst>
          </p:cNvPr>
          <p:cNvSpPr/>
          <p:nvPr/>
        </p:nvSpPr>
        <p:spPr bwMode="white">
          <a:xfrm>
            <a:off x="6395924" y="3004023"/>
            <a:ext cx="1637682" cy="36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2AA87D-F2FB-7EDE-BAEC-969BE68C54B4}"/>
              </a:ext>
            </a:extLst>
          </p:cNvPr>
          <p:cNvSpPr/>
          <p:nvPr/>
        </p:nvSpPr>
        <p:spPr bwMode="white">
          <a:xfrm>
            <a:off x="10880508" y="3900258"/>
            <a:ext cx="666498" cy="3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3200CE-B6A6-F3E3-8B27-56F21F2DBDB9}"/>
              </a:ext>
            </a:extLst>
          </p:cNvPr>
          <p:cNvSpPr/>
          <p:nvPr/>
        </p:nvSpPr>
        <p:spPr bwMode="white">
          <a:xfrm>
            <a:off x="1111541" y="4653477"/>
            <a:ext cx="2742166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2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AEF78-6F08-B3DF-25B1-50B992DD9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0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3013B5-836E-80BE-9660-CCCD8FCBA93E}"/>
              </a:ext>
            </a:extLst>
          </p:cNvPr>
          <p:cNvSpPr/>
          <p:nvPr/>
        </p:nvSpPr>
        <p:spPr bwMode="white">
          <a:xfrm>
            <a:off x="2683224" y="2215211"/>
            <a:ext cx="485591" cy="30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50D51E-8682-5744-4FE2-C6566ED652E7}"/>
              </a:ext>
            </a:extLst>
          </p:cNvPr>
          <p:cNvSpPr/>
          <p:nvPr/>
        </p:nvSpPr>
        <p:spPr bwMode="white">
          <a:xfrm>
            <a:off x="3483022" y="3740152"/>
            <a:ext cx="1820890" cy="84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B88341-A9A2-53C4-05A6-9F6C5EF8BF49}"/>
              </a:ext>
            </a:extLst>
          </p:cNvPr>
          <p:cNvSpPr/>
          <p:nvPr/>
        </p:nvSpPr>
        <p:spPr bwMode="white">
          <a:xfrm>
            <a:off x="1911989" y="5732106"/>
            <a:ext cx="599848" cy="30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0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68</cp:revision>
  <dcterms:created xsi:type="dcterms:W3CDTF">2015-09-16T06:44:00Z</dcterms:created>
  <dcterms:modified xsi:type="dcterms:W3CDTF">2025-06-22T15:33:56Z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