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6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DE724B-AAEE-F502-2D62-C7E058EF7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184210"/>
            <a:ext cx="9480376" cy="24895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DE6C2-6238-A969-C22D-AF35545F8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98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A3ACCC-E766-D125-0741-60A637D97419}"/>
              </a:ext>
            </a:extLst>
          </p:cNvPr>
          <p:cNvSpPr/>
          <p:nvPr/>
        </p:nvSpPr>
        <p:spPr bwMode="white">
          <a:xfrm>
            <a:off x="7539143" y="3711026"/>
            <a:ext cx="380856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95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5F28F-C858-B201-DE1B-472478DD2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9838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F040E1-624C-CCC1-2AC1-10C04DCAC1E7}"/>
              </a:ext>
            </a:extLst>
          </p:cNvPr>
          <p:cNvSpPr/>
          <p:nvPr/>
        </p:nvSpPr>
        <p:spPr bwMode="white">
          <a:xfrm>
            <a:off x="1487488" y="2492896"/>
            <a:ext cx="1128436" cy="50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3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48D70-DBED-83F6-0205-6C795D1EA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546103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7194F1-A4E3-E00A-B8E6-62E9025D52E5}"/>
              </a:ext>
            </a:extLst>
          </p:cNvPr>
          <p:cNvSpPr/>
          <p:nvPr/>
        </p:nvSpPr>
        <p:spPr bwMode="white">
          <a:xfrm>
            <a:off x="1127448" y="2636912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C48BA9-0DF6-7F66-6562-C833B244132B}"/>
              </a:ext>
            </a:extLst>
          </p:cNvPr>
          <p:cNvSpPr/>
          <p:nvPr/>
        </p:nvSpPr>
        <p:spPr bwMode="white">
          <a:xfrm>
            <a:off x="2783632" y="3449549"/>
            <a:ext cx="59766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F4490D9-7113-7BAF-8B03-53713748944A}"/>
              </a:ext>
            </a:extLst>
          </p:cNvPr>
          <p:cNvSpPr/>
          <p:nvPr/>
        </p:nvSpPr>
        <p:spPr bwMode="white">
          <a:xfrm>
            <a:off x="2711624" y="4365104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E0898A-114E-CA84-6EE3-D5A851BEEC61}"/>
              </a:ext>
            </a:extLst>
          </p:cNvPr>
          <p:cNvSpPr/>
          <p:nvPr/>
        </p:nvSpPr>
        <p:spPr bwMode="white">
          <a:xfrm>
            <a:off x="2423592" y="5367427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59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C6D1F-6F3C-EC74-2D8B-766E7D269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95950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6984E13-E719-CED7-B442-99DC01D53AE2}"/>
              </a:ext>
            </a:extLst>
          </p:cNvPr>
          <p:cNvSpPr/>
          <p:nvPr/>
        </p:nvSpPr>
        <p:spPr bwMode="white">
          <a:xfrm>
            <a:off x="911424" y="3532490"/>
            <a:ext cx="9145016" cy="6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9D6BCF-70B2-57C2-1478-DEE31D94A04B}"/>
              </a:ext>
            </a:extLst>
          </p:cNvPr>
          <p:cNvSpPr/>
          <p:nvPr/>
        </p:nvSpPr>
        <p:spPr bwMode="white">
          <a:xfrm>
            <a:off x="1199456" y="4437112"/>
            <a:ext cx="9145016" cy="6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11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2DB8F-56D5-311B-0D71-A92764802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320985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94EF6E-A77B-225F-2280-500F455F1EF5}"/>
              </a:ext>
            </a:extLst>
          </p:cNvPr>
          <p:cNvSpPr/>
          <p:nvPr/>
        </p:nvSpPr>
        <p:spPr bwMode="white">
          <a:xfrm>
            <a:off x="10402551" y="5109864"/>
            <a:ext cx="337967" cy="36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23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23A50-36CF-3153-7D06-4FCDD65A5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B60E4E-B8CF-CFDD-9E32-7394326C37A8}"/>
              </a:ext>
            </a:extLst>
          </p:cNvPr>
          <p:cNvSpPr/>
          <p:nvPr/>
        </p:nvSpPr>
        <p:spPr bwMode="white">
          <a:xfrm>
            <a:off x="10433652" y="2339422"/>
            <a:ext cx="342770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88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45BFA-A104-9907-007F-9342B33B6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9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AA936D-CEEF-4562-EF43-32269409FF2F}"/>
              </a:ext>
            </a:extLst>
          </p:cNvPr>
          <p:cNvSpPr/>
          <p:nvPr/>
        </p:nvSpPr>
        <p:spPr bwMode="white">
          <a:xfrm>
            <a:off x="4530377" y="3071709"/>
            <a:ext cx="561763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F539D-71E3-F83D-F7A7-1CFE0EBE847D}"/>
              </a:ext>
            </a:extLst>
          </p:cNvPr>
          <p:cNvSpPr/>
          <p:nvPr/>
        </p:nvSpPr>
        <p:spPr bwMode="white">
          <a:xfrm>
            <a:off x="1721561" y="4967041"/>
            <a:ext cx="609370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42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54E64-6648-88DD-63D0-3A6687CF9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76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69070F-992A-E6FF-893B-E32E1A61C01E}"/>
              </a:ext>
            </a:extLst>
          </p:cNvPr>
          <p:cNvSpPr/>
          <p:nvPr/>
        </p:nvSpPr>
        <p:spPr bwMode="white">
          <a:xfrm>
            <a:off x="1055440" y="3858882"/>
            <a:ext cx="9145016" cy="122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AF68C7F-1CBC-FF0B-4105-D52493E57690}"/>
              </a:ext>
            </a:extLst>
          </p:cNvPr>
          <p:cNvSpPr/>
          <p:nvPr/>
        </p:nvSpPr>
        <p:spPr bwMode="white">
          <a:xfrm>
            <a:off x="1775520" y="5373216"/>
            <a:ext cx="914501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16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4298D-098F-17B1-D8A1-1223E99A1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5082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7EB35EC-7B6F-89C1-537C-91997F5BFDDC}"/>
              </a:ext>
            </a:extLst>
          </p:cNvPr>
          <p:cNvSpPr/>
          <p:nvPr/>
        </p:nvSpPr>
        <p:spPr bwMode="white">
          <a:xfrm>
            <a:off x="479376" y="2564904"/>
            <a:ext cx="9145016" cy="6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81A3ED-A4A8-1439-1CFD-72D044B5A165}"/>
              </a:ext>
            </a:extLst>
          </p:cNvPr>
          <p:cNvSpPr/>
          <p:nvPr/>
        </p:nvSpPr>
        <p:spPr bwMode="white">
          <a:xfrm>
            <a:off x="983432" y="3322579"/>
            <a:ext cx="9145016" cy="6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C4E5F2-A617-E085-5D05-37E3D48FD35B}"/>
              </a:ext>
            </a:extLst>
          </p:cNvPr>
          <p:cNvSpPr/>
          <p:nvPr/>
        </p:nvSpPr>
        <p:spPr bwMode="white">
          <a:xfrm>
            <a:off x="2387584" y="4242942"/>
            <a:ext cx="9145016" cy="6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99B2392-DE72-9F05-0AF8-6E9B07952D2D}"/>
              </a:ext>
            </a:extLst>
          </p:cNvPr>
          <p:cNvSpPr/>
          <p:nvPr/>
        </p:nvSpPr>
        <p:spPr bwMode="white">
          <a:xfrm>
            <a:off x="1631504" y="5197763"/>
            <a:ext cx="9145016" cy="6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65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C6ADF-8746-89B1-8CE9-C04BFE710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291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77AE3-CAD2-7551-08F9-1357000CF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64161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0A02CE-623B-5AEB-B6DB-C1817C280A11}"/>
              </a:ext>
            </a:extLst>
          </p:cNvPr>
          <p:cNvSpPr/>
          <p:nvPr/>
        </p:nvSpPr>
        <p:spPr bwMode="white">
          <a:xfrm>
            <a:off x="6302315" y="3318984"/>
            <a:ext cx="3313450" cy="4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6C6906-1197-DC7F-9BAB-CCE699A68484}"/>
              </a:ext>
            </a:extLst>
          </p:cNvPr>
          <p:cNvSpPr/>
          <p:nvPr/>
        </p:nvSpPr>
        <p:spPr bwMode="white">
          <a:xfrm>
            <a:off x="8787404" y="4329274"/>
            <a:ext cx="523678" cy="4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6C6B14-49F8-26F7-B196-EA0CBD10B441}"/>
              </a:ext>
            </a:extLst>
          </p:cNvPr>
          <p:cNvSpPr/>
          <p:nvPr/>
        </p:nvSpPr>
        <p:spPr bwMode="white">
          <a:xfrm>
            <a:off x="2817479" y="5320503"/>
            <a:ext cx="504634" cy="4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35D3B6-46B6-23F2-384E-D5ECCFE1273B}"/>
              </a:ext>
            </a:extLst>
          </p:cNvPr>
          <p:cNvSpPr/>
          <p:nvPr/>
        </p:nvSpPr>
        <p:spPr bwMode="white">
          <a:xfrm>
            <a:off x="5016925" y="5339565"/>
            <a:ext cx="542720" cy="4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85815-4B89-08CB-A92B-A2D002766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946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B1393-E5CE-ACF9-62B9-3DD79B856E0C}"/>
              </a:ext>
            </a:extLst>
          </p:cNvPr>
          <p:cNvSpPr/>
          <p:nvPr/>
        </p:nvSpPr>
        <p:spPr bwMode="white">
          <a:xfrm>
            <a:off x="7553784" y="1756019"/>
            <a:ext cx="476070" cy="4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3FB175-CB47-65F0-1D0B-6CC216690DE5}"/>
              </a:ext>
            </a:extLst>
          </p:cNvPr>
          <p:cNvSpPr/>
          <p:nvPr/>
        </p:nvSpPr>
        <p:spPr bwMode="white">
          <a:xfrm>
            <a:off x="6258872" y="2709475"/>
            <a:ext cx="761712" cy="42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378610-9C80-9F9D-55EF-1F35736C64DF}"/>
              </a:ext>
            </a:extLst>
          </p:cNvPr>
          <p:cNvSpPr/>
          <p:nvPr/>
        </p:nvSpPr>
        <p:spPr bwMode="white">
          <a:xfrm>
            <a:off x="4040383" y="3653395"/>
            <a:ext cx="1809068" cy="4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54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15DE5-A03F-3723-479D-80ECFDFC3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546889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B65E38-8511-2F11-FFAF-E4B219644449}"/>
              </a:ext>
            </a:extLst>
          </p:cNvPr>
          <p:cNvSpPr/>
          <p:nvPr/>
        </p:nvSpPr>
        <p:spPr bwMode="white">
          <a:xfrm>
            <a:off x="1127448" y="2747468"/>
            <a:ext cx="5904656" cy="140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309238-DB59-5EBB-155F-054E0D37F5DA}"/>
              </a:ext>
            </a:extLst>
          </p:cNvPr>
          <p:cNvSpPr/>
          <p:nvPr/>
        </p:nvSpPr>
        <p:spPr bwMode="white">
          <a:xfrm>
            <a:off x="983432" y="4365104"/>
            <a:ext cx="7056784" cy="6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DBC9079-79A8-C05C-6BB1-01F402CC20C7}"/>
              </a:ext>
            </a:extLst>
          </p:cNvPr>
          <p:cNvSpPr/>
          <p:nvPr/>
        </p:nvSpPr>
        <p:spPr bwMode="white">
          <a:xfrm>
            <a:off x="993629" y="5190609"/>
            <a:ext cx="6182491" cy="6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4396338-28D0-4C4E-07E3-5D4F8706C39E}"/>
              </a:ext>
            </a:extLst>
          </p:cNvPr>
          <p:cNvSpPr/>
          <p:nvPr/>
        </p:nvSpPr>
        <p:spPr bwMode="white">
          <a:xfrm>
            <a:off x="993629" y="5852366"/>
            <a:ext cx="10546888" cy="68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F9D94-0DCD-F76B-9366-0665952A7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430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D6708-275C-8229-16E6-283466BB19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81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655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7F566-44E1-0BEF-AEA9-9F97BA45A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928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BB5C89-7444-8AEE-0D6C-79F9025E36F3}"/>
              </a:ext>
            </a:extLst>
          </p:cNvPr>
          <p:cNvSpPr/>
          <p:nvPr/>
        </p:nvSpPr>
        <p:spPr bwMode="white">
          <a:xfrm>
            <a:off x="2617530" y="1698839"/>
            <a:ext cx="542720" cy="4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88F57-E670-D5FF-EA6A-720423E21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233957"/>
            <a:ext cx="11340000" cy="37224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C6D2902-2CB8-B743-28BB-759047A62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944214"/>
            <a:ext cx="3292089" cy="29237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552B3-84BF-3746-4DC3-80956954A67B}"/>
              </a:ext>
            </a:extLst>
          </p:cNvPr>
          <p:cNvSpPr/>
          <p:nvPr/>
        </p:nvSpPr>
        <p:spPr bwMode="white">
          <a:xfrm>
            <a:off x="9984432" y="4581128"/>
            <a:ext cx="1224136" cy="4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76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C8373-F11D-1C97-24A1-7C6986A11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758000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6D5F0B2-3A77-C7DB-EBA8-E3D104A30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513" y="836713"/>
            <a:ext cx="4063031" cy="3608426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7FF7C3E-1536-A477-62BB-50AC3FAEF4AE}"/>
              </a:ext>
            </a:extLst>
          </p:cNvPr>
          <p:cNvSpPr/>
          <p:nvPr/>
        </p:nvSpPr>
        <p:spPr bwMode="white">
          <a:xfrm>
            <a:off x="983432" y="3717032"/>
            <a:ext cx="583264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A2FEC96-5B54-5271-A0DB-CD72E6CD4400}"/>
              </a:ext>
            </a:extLst>
          </p:cNvPr>
          <p:cNvSpPr/>
          <p:nvPr/>
        </p:nvSpPr>
        <p:spPr bwMode="white">
          <a:xfrm>
            <a:off x="1000286" y="4508537"/>
            <a:ext cx="9906804" cy="144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EB12D48-76EC-63BB-D9FB-69BD6AFC04E6}"/>
              </a:ext>
            </a:extLst>
          </p:cNvPr>
          <p:cNvSpPr/>
          <p:nvPr/>
        </p:nvSpPr>
        <p:spPr bwMode="white">
          <a:xfrm>
            <a:off x="1127448" y="6231862"/>
            <a:ext cx="9577064" cy="5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47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B0FFA-43E5-52A1-E83B-41A23F7F7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477410"/>
            <a:ext cx="10183295" cy="390317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3FBE641-4BC9-6645-84C1-2A2EFF56E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809" y="1291449"/>
            <a:ext cx="2406847" cy="213755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BE4EA83-5F66-2860-AB99-D27A7792783E}"/>
              </a:ext>
            </a:extLst>
          </p:cNvPr>
          <p:cNvSpPr/>
          <p:nvPr/>
        </p:nvSpPr>
        <p:spPr bwMode="white">
          <a:xfrm>
            <a:off x="1415480" y="3154821"/>
            <a:ext cx="7920880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15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B35F4-0B06-C327-25F8-F3ACBD857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628800"/>
            <a:ext cx="11340000" cy="343264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5D60510-B311-2C35-1259-D66CC6EFC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916832"/>
            <a:ext cx="2406847" cy="213755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B5A592-F7BF-DD21-FDA0-14C2A66E3C4F}"/>
              </a:ext>
            </a:extLst>
          </p:cNvPr>
          <p:cNvSpPr/>
          <p:nvPr/>
        </p:nvSpPr>
        <p:spPr bwMode="white">
          <a:xfrm>
            <a:off x="1271464" y="2708920"/>
            <a:ext cx="583264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E16CA3-0DDB-3FF4-DCA3-11D7FA297B50}"/>
              </a:ext>
            </a:extLst>
          </p:cNvPr>
          <p:cNvSpPr/>
          <p:nvPr/>
        </p:nvSpPr>
        <p:spPr bwMode="white">
          <a:xfrm>
            <a:off x="1271464" y="4054382"/>
            <a:ext cx="583264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9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6FB54-7760-9F6A-0F18-4879B1D57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95349"/>
            <a:ext cx="11340000" cy="386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628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82EFC-0E41-6C2D-E563-41C84619B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13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491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1A3CF-CF0C-5BF3-D539-A0659117A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0FC01-1F62-4C5D-6D89-33C13AF1778E}"/>
              </a:ext>
            </a:extLst>
          </p:cNvPr>
          <p:cNvSpPr/>
          <p:nvPr/>
        </p:nvSpPr>
        <p:spPr bwMode="white">
          <a:xfrm>
            <a:off x="10414609" y="2349166"/>
            <a:ext cx="361813" cy="40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72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0E0B7-077F-E6CA-E366-11527E1BD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5A08A0-64B4-D59C-D5FE-02031019C895}"/>
              </a:ext>
            </a:extLst>
          </p:cNvPr>
          <p:cNvSpPr/>
          <p:nvPr/>
        </p:nvSpPr>
        <p:spPr bwMode="white">
          <a:xfrm>
            <a:off x="10395566" y="1547744"/>
            <a:ext cx="437984" cy="3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28D46-5811-BC50-411C-8617E0DC5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3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2FED0B-E1FE-6039-2342-BCC621B80CED}"/>
              </a:ext>
            </a:extLst>
          </p:cNvPr>
          <p:cNvSpPr/>
          <p:nvPr/>
        </p:nvSpPr>
        <p:spPr bwMode="white">
          <a:xfrm>
            <a:off x="10462216" y="1576736"/>
            <a:ext cx="342769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7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C5209A-F7CF-6B40-135A-7F97E82D4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3157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03055-2FDB-5295-7A4B-7F70449689D4}"/>
              </a:ext>
            </a:extLst>
          </p:cNvPr>
          <p:cNvSpPr/>
          <p:nvPr/>
        </p:nvSpPr>
        <p:spPr bwMode="white">
          <a:xfrm>
            <a:off x="4652143" y="2492897"/>
            <a:ext cx="3532089" cy="61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69CFDB-1D99-9EBD-E153-116764ED87EE}"/>
              </a:ext>
            </a:extLst>
          </p:cNvPr>
          <p:cNvSpPr/>
          <p:nvPr/>
        </p:nvSpPr>
        <p:spPr bwMode="white">
          <a:xfrm>
            <a:off x="4937785" y="3504031"/>
            <a:ext cx="3894519" cy="61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4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AB88E-4F0D-5147-11BC-16FAB093B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63897"/>
            <a:ext cx="11340000" cy="41302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220D95-32CE-8495-D779-F96D15329EC2}"/>
              </a:ext>
            </a:extLst>
          </p:cNvPr>
          <p:cNvSpPr/>
          <p:nvPr/>
        </p:nvSpPr>
        <p:spPr bwMode="white">
          <a:xfrm>
            <a:off x="1055440" y="4005064"/>
            <a:ext cx="856895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33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A68F7-6023-F8D9-09FC-56CAF1745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24000"/>
            <a:ext cx="11340000" cy="27750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EC3472-B7F9-4CEC-942F-00F0B586EF37}"/>
              </a:ext>
            </a:extLst>
          </p:cNvPr>
          <p:cNvSpPr/>
          <p:nvPr/>
        </p:nvSpPr>
        <p:spPr bwMode="white">
          <a:xfrm>
            <a:off x="981332" y="2348880"/>
            <a:ext cx="62667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211E03-3B4D-076D-7788-E73908B3E2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84984"/>
            <a:ext cx="11340000" cy="366112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8D7865-E75D-ADE2-F490-B267D180451A}"/>
              </a:ext>
            </a:extLst>
          </p:cNvPr>
          <p:cNvSpPr/>
          <p:nvPr/>
        </p:nvSpPr>
        <p:spPr bwMode="white">
          <a:xfrm>
            <a:off x="911424" y="4381112"/>
            <a:ext cx="62667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719395-CE42-9921-E23C-5244FEC101B3}"/>
              </a:ext>
            </a:extLst>
          </p:cNvPr>
          <p:cNvSpPr/>
          <p:nvPr/>
        </p:nvSpPr>
        <p:spPr bwMode="white">
          <a:xfrm>
            <a:off x="2351584" y="5273960"/>
            <a:ext cx="62667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77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2025-06-21T15:45:48Z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