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31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0" r:id="rId15"/>
    <p:sldId id="339" r:id="rId16"/>
    <p:sldId id="338" r:id="rId17"/>
    <p:sldId id="337" r:id="rId18"/>
    <p:sldId id="336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8"/>
    <p:sldId id="326" r:id="rId29"/>
    <p:sldId id="325" r:id="rId30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21" autoAdjust="0"/>
    <p:restoredTop sz="94660"/>
  </p:normalViewPr>
  <p:slideViewPr>
    <p:cSldViewPr showGuides="1">
      <p:cViewPr varScale="1">
        <p:scale>
          <a:sx n="103" d="100"/>
          <a:sy n="103" d="100"/>
        </p:scale>
        <p:origin x="84" y="9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265" y="3162300"/>
            <a:ext cx="11913235" cy="5213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556792"/>
            <a:ext cx="11340000" cy="31484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216" y="2348880"/>
            <a:ext cx="2965958" cy="2736304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551384" y="2420888"/>
            <a:ext cx="3456384" cy="636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007768" y="2494137"/>
            <a:ext cx="3677282" cy="636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23392" y="3211357"/>
            <a:ext cx="2965958" cy="636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589350" y="3211357"/>
            <a:ext cx="3740534" cy="636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72108" y="3995114"/>
            <a:ext cx="6634484" cy="636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322646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01" t="14261" r="6717" b="8429"/>
          <a:stretch>
            <a:fillRect/>
          </a:stretch>
        </p:blipFill>
        <p:spPr>
          <a:xfrm>
            <a:off x="6744072" y="3717032"/>
            <a:ext cx="4389059" cy="288032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15045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20" b="7203"/>
          <a:stretch>
            <a:fillRect/>
          </a:stretch>
        </p:blipFill>
        <p:spPr>
          <a:xfrm>
            <a:off x="4583832" y="2348880"/>
            <a:ext cx="4511864" cy="389234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124744"/>
            <a:ext cx="11340000" cy="268593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248" y="2852936"/>
            <a:ext cx="2931606" cy="376234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08720"/>
            <a:ext cx="10758000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4272" y="939932"/>
            <a:ext cx="2931606" cy="3762342"/>
          </a:xfrm>
          <a:prstGeom prst="rect">
            <a:avLst/>
          </a:prstGeom>
        </p:spPr>
      </p:pic>
      <p:sp useBgFill="1">
        <p:nvSpPr>
          <p:cNvPr id="36" name="矩形 35"/>
          <p:cNvSpPr/>
          <p:nvPr/>
        </p:nvSpPr>
        <p:spPr bwMode="white">
          <a:xfrm>
            <a:off x="1343472" y="2487245"/>
            <a:ext cx="6696744" cy="66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343472" y="3035324"/>
            <a:ext cx="6696744" cy="66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221934" y="3824813"/>
            <a:ext cx="6696744" cy="66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343472" y="4684367"/>
            <a:ext cx="3240360" cy="66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4655840" y="4736732"/>
            <a:ext cx="3600400" cy="66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209621" y="5404448"/>
            <a:ext cx="6696744" cy="66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127448" y="6037922"/>
            <a:ext cx="6696744" cy="66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391897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312" y="2636912"/>
            <a:ext cx="2478848" cy="338521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601672" y="3789040"/>
            <a:ext cx="6696744" cy="66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5400" y="4536752"/>
            <a:ext cx="6696744" cy="66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08720"/>
            <a:ext cx="10441160" cy="29685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43" r="61483" b="9269"/>
          <a:stretch>
            <a:fillRect/>
          </a:stretch>
        </p:blipFill>
        <p:spPr>
          <a:xfrm>
            <a:off x="9048328" y="2924944"/>
            <a:ext cx="2373665" cy="367240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84784"/>
            <a:ext cx="11340000" cy="15842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94" t="11236" r="14782" b="7009"/>
          <a:stretch>
            <a:fillRect/>
          </a:stretch>
        </p:blipFill>
        <p:spPr>
          <a:xfrm>
            <a:off x="4655840" y="2564904"/>
            <a:ext cx="3168352" cy="361388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9975600" cy="58680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1542" y="3140968"/>
            <a:ext cx="3080690" cy="3456384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1775520" y="3933056"/>
            <a:ext cx="374441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775520" y="4653136"/>
            <a:ext cx="554461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789793" y="5373216"/>
            <a:ext cx="229066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4080458" y="5359834"/>
            <a:ext cx="309566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756605" y="6047941"/>
            <a:ext cx="354730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5375920" y="5989039"/>
            <a:ext cx="251959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3985676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3132" y="2924944"/>
            <a:ext cx="2886199" cy="3231353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5159896" y="1459548"/>
            <a:ext cx="561662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58676" y="2333863"/>
            <a:ext cx="374441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07368" y="3117582"/>
            <a:ext cx="40324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511824" y="3140968"/>
            <a:ext cx="41764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07368" y="3926376"/>
            <a:ext cx="352839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007768" y="3926376"/>
            <a:ext cx="25922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551384" y="4682584"/>
            <a:ext cx="360040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139518" y="4822388"/>
            <a:ext cx="374441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871" y="992991"/>
            <a:ext cx="933025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64704"/>
            <a:ext cx="763925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5070958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1493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184" y="2996951"/>
            <a:ext cx="3744416" cy="2449131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839416" y="3068960"/>
            <a:ext cx="6408712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49140" y="4625542"/>
            <a:ext cx="4310756" cy="603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11424" y="5417630"/>
            <a:ext cx="4310756" cy="603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387287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136" y="3933056"/>
            <a:ext cx="3821743" cy="1903228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695400" y="3717032"/>
            <a:ext cx="5760640" cy="603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67408" y="4582841"/>
            <a:ext cx="5760640" cy="603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835" y="1628800"/>
            <a:ext cx="11340000" cy="381714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8168" y="2852936"/>
            <a:ext cx="3821743" cy="1903228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645835" y="2420888"/>
            <a:ext cx="5760640" cy="603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79376" y="3245465"/>
            <a:ext cx="3528392" cy="603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007768" y="3329760"/>
            <a:ext cx="2808312" cy="603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94052" y="4121848"/>
            <a:ext cx="5760640" cy="603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26107" y="4862130"/>
            <a:ext cx="5760640" cy="603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124744"/>
            <a:ext cx="10585176" cy="558127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60" y="3284984"/>
            <a:ext cx="3991721" cy="2993791"/>
          </a:xfrm>
          <a:prstGeom prst="rect">
            <a:avLst/>
          </a:prstGeom>
        </p:spPr>
      </p:pic>
      <p:sp useBgFill="1">
        <p:nvSpPr>
          <p:cNvPr id="36" name="矩形 35"/>
          <p:cNvSpPr/>
          <p:nvPr/>
        </p:nvSpPr>
        <p:spPr bwMode="white">
          <a:xfrm>
            <a:off x="1055440" y="3429000"/>
            <a:ext cx="6480720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983432" y="4941168"/>
            <a:ext cx="6048672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736127" y="6102361"/>
            <a:ext cx="5760640" cy="603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72754"/>
            <a:ext cx="11340000" cy="411249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8048" y="3404066"/>
            <a:ext cx="3418274" cy="2256331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4223792" y="1628800"/>
            <a:ext cx="2952328" cy="603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95400" y="2517091"/>
            <a:ext cx="5688632" cy="603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456039" y="2363264"/>
            <a:ext cx="4661465" cy="921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51384" y="3592616"/>
            <a:ext cx="5760640" cy="1060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99031" y="4881587"/>
            <a:ext cx="5760640" cy="603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84784"/>
            <a:ext cx="11340000" cy="396203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176" y="3861048"/>
            <a:ext cx="3418274" cy="2256331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767408" y="4077072"/>
            <a:ext cx="5760640" cy="603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79376" y="4874710"/>
            <a:ext cx="5760640" cy="603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08720"/>
            <a:ext cx="10560536" cy="544074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631504" y="3443033"/>
            <a:ext cx="6984776" cy="1426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775520" y="4965991"/>
            <a:ext cx="5184576" cy="1703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4808382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328" y="1268760"/>
            <a:ext cx="2465359" cy="2599225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479376" y="2353931"/>
            <a:ext cx="7632848" cy="643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51873" y="3209006"/>
            <a:ext cx="7632848" cy="643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19336" y="3867985"/>
            <a:ext cx="7632848" cy="643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19336" y="4770790"/>
            <a:ext cx="11233248" cy="1450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58610"/>
            <a:ext cx="1043654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124744"/>
            <a:ext cx="11340000" cy="27349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256" y="2852936"/>
            <a:ext cx="2494499" cy="306483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5008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6978" y="1484784"/>
            <a:ext cx="2871793" cy="3528392"/>
          </a:xfrm>
          <a:prstGeom prst="rect">
            <a:avLst/>
          </a:prstGeom>
        </p:spPr>
      </p:pic>
      <p:sp useBgFill="1">
        <p:nvSpPr>
          <p:cNvPr id="39" name="矩形 38"/>
          <p:cNvSpPr/>
          <p:nvPr/>
        </p:nvSpPr>
        <p:spPr bwMode="white">
          <a:xfrm>
            <a:off x="506753" y="2132857"/>
            <a:ext cx="717342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506752" y="2715549"/>
            <a:ext cx="717342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438311" y="3248654"/>
            <a:ext cx="717342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438310" y="3831346"/>
            <a:ext cx="717342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506751" y="4430489"/>
            <a:ext cx="717342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479376" y="5072589"/>
            <a:ext cx="717342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375073" y="5703939"/>
            <a:ext cx="717342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08535"/>
            <a:ext cx="10162876" cy="586800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2104" y="3501008"/>
            <a:ext cx="3744416" cy="3066997"/>
          </a:xfrm>
          <a:prstGeom prst="rect">
            <a:avLst/>
          </a:prstGeom>
        </p:spPr>
      </p:pic>
      <p:sp useBgFill="1">
        <p:nvSpPr>
          <p:cNvPr id="38" name="矩形 37"/>
          <p:cNvSpPr/>
          <p:nvPr/>
        </p:nvSpPr>
        <p:spPr bwMode="white">
          <a:xfrm>
            <a:off x="335361" y="3522056"/>
            <a:ext cx="663448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411064" y="4149080"/>
            <a:ext cx="663448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27460" y="4885782"/>
            <a:ext cx="6634484" cy="1207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494819" y="6287605"/>
            <a:ext cx="639326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648" y="1495349"/>
            <a:ext cx="11340000" cy="386730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192" y="3861048"/>
            <a:ext cx="2965958" cy="2736304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407368" y="3933056"/>
            <a:ext cx="663448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352" y="4664326"/>
            <a:ext cx="6634484" cy="636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2025-06-24T04:36:10Z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