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3159760"/>
            <a:ext cx="11729720" cy="5187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9543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4005064"/>
            <a:ext cx="3363680" cy="245807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56" y="935968"/>
            <a:ext cx="11340000" cy="21665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852936"/>
            <a:ext cx="11340000" cy="987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720" y="4049824"/>
            <a:ext cx="3363680" cy="245807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2783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4077072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360" y="5013176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5390" y="5845172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935968"/>
            <a:ext cx="11340000" cy="3045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3861048"/>
            <a:ext cx="3029094" cy="276441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4303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348880"/>
            <a:ext cx="619268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533" y="4077072"/>
            <a:ext cx="6126523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52257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157" y="3429000"/>
            <a:ext cx="3029094" cy="276441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960096" y="1412776"/>
            <a:ext cx="31683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360" y="2204864"/>
            <a:ext cx="9289032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7216" y="4986242"/>
            <a:ext cx="59488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6501" y="5905384"/>
            <a:ext cx="59488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980728"/>
            <a:ext cx="11340000" cy="3822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3789040"/>
            <a:ext cx="2658872" cy="28601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5886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566833"/>
            <a:ext cx="3672408" cy="3950399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649149" y="2564904"/>
            <a:ext cx="64549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5400" y="3311036"/>
            <a:ext cx="64549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368" y="4221088"/>
            <a:ext cx="64549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08278" y="5131140"/>
            <a:ext cx="64549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534849"/>
            <a:ext cx="11340000" cy="42203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3645024"/>
            <a:ext cx="2686162" cy="2834364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5159896" y="1700808"/>
            <a:ext cx="55188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1487" y="2532520"/>
            <a:ext cx="9094874" cy="176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344" y="4331153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0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005064"/>
            <a:ext cx="3282942" cy="27349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86426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564904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04942" y="3432774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2865" y="4437112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392" y="5304982"/>
            <a:ext cx="59766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440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3403368"/>
            <a:ext cx="3282942" cy="273495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79376" y="3284984"/>
            <a:ext cx="684859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748" y="4194781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368" y="5109297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19039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212976"/>
            <a:ext cx="4238098" cy="266559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103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304" y="2624785"/>
            <a:ext cx="628413" cy="42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789040"/>
            <a:ext cx="4238098" cy="2665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48842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2636912"/>
            <a:ext cx="5832648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71464" y="4365104"/>
            <a:ext cx="900100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3472" y="6093296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12" y="1796008"/>
            <a:ext cx="11340000" cy="8355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1772816"/>
            <a:ext cx="4238098" cy="26655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30737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4005064"/>
            <a:ext cx="3363680" cy="245807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