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02" r:id="rId2"/>
    <p:sldId id="324" r:id="rId3"/>
    <p:sldId id="362" r:id="rId4"/>
    <p:sldId id="361" r:id="rId5"/>
    <p:sldId id="360" r:id="rId6"/>
    <p:sldId id="357" r:id="rId7"/>
    <p:sldId id="356" r:id="rId8"/>
    <p:sldId id="355" r:id="rId9"/>
    <p:sldId id="354" r:id="rId10"/>
    <p:sldId id="353" r:id="rId11"/>
    <p:sldId id="352" r:id="rId12"/>
    <p:sldId id="349" r:id="rId13"/>
    <p:sldId id="348" r:id="rId14"/>
    <p:sldId id="347" r:id="rId15"/>
    <p:sldId id="346" r:id="rId16"/>
    <p:sldId id="345" r:id="rId17"/>
    <p:sldId id="341" r:id="rId18"/>
    <p:sldId id="340" r:id="rId19"/>
    <p:sldId id="339" r:id="rId20"/>
    <p:sldId id="338" r:id="rId21"/>
    <p:sldId id="337" r:id="rId22"/>
    <p:sldId id="336" r:id="rId23"/>
    <p:sldId id="335" r:id="rId24"/>
    <p:sldId id="333" r:id="rId25"/>
    <p:sldId id="332" r:id="rId26"/>
    <p:sldId id="331" r:id="rId27"/>
    <p:sldId id="328" r:id="rId28"/>
    <p:sldId id="327" r:id="rId29"/>
    <p:sldId id="326" r:id="rId30"/>
    <p:sldId id="325" r:id="rId31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568" autoAdjust="0"/>
    <p:restoredTop sz="94660"/>
  </p:normalViewPr>
  <p:slideViewPr>
    <p:cSldViewPr showGuides="1">
      <p:cViewPr varScale="1">
        <p:scale>
          <a:sx n="102" d="100"/>
          <a:sy n="102" d="100"/>
        </p:scale>
        <p:origin x="80" y="12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2025/6/20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2025/6/20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3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1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1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1510D76C-2983-5326-6D6B-78B02E0DDC0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3744" y="3061400"/>
            <a:ext cx="10704512" cy="7352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38441CD-F381-DBD8-0004-36237D1D873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80" y="764704"/>
            <a:ext cx="9959449" cy="58680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BDFDBBF-FACD-E069-C62E-E4DCAC5DC8D0}"/>
              </a:ext>
            </a:extLst>
          </p:cNvPr>
          <p:cNvSpPr/>
          <p:nvPr/>
        </p:nvSpPr>
        <p:spPr bwMode="white">
          <a:xfrm>
            <a:off x="10296198" y="5284989"/>
            <a:ext cx="334490" cy="3432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76682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32B1217-9750-9DBD-487B-7B963E8F95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1410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7AA1C30-4B52-D635-0E7C-006250604CBE}"/>
              </a:ext>
            </a:extLst>
          </p:cNvPr>
          <p:cNvSpPr/>
          <p:nvPr/>
        </p:nvSpPr>
        <p:spPr bwMode="white">
          <a:xfrm>
            <a:off x="9195869" y="2454573"/>
            <a:ext cx="2170881" cy="4483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067A7F3-4E5D-CD5A-5DAB-CB61ABCEFF48}"/>
              </a:ext>
            </a:extLst>
          </p:cNvPr>
          <p:cNvSpPr/>
          <p:nvPr/>
        </p:nvSpPr>
        <p:spPr bwMode="white">
          <a:xfrm>
            <a:off x="921763" y="3332192"/>
            <a:ext cx="3570528" cy="5151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66A7A9D-1AA3-5D84-E7AC-A6BE07CDC7FC}"/>
              </a:ext>
            </a:extLst>
          </p:cNvPr>
          <p:cNvSpPr/>
          <p:nvPr/>
        </p:nvSpPr>
        <p:spPr bwMode="white">
          <a:xfrm>
            <a:off x="4568463" y="3360810"/>
            <a:ext cx="1332997" cy="4578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55357B48-BB31-471E-330E-96D7467820E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8134" y="3620618"/>
            <a:ext cx="4843731" cy="32733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43400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07F0387-B69A-AA70-C778-1B381410BD4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1052736"/>
            <a:ext cx="11340000" cy="5472176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14E607A7-255B-A916-D2C9-E27CF46FFCC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48128" y="3618101"/>
            <a:ext cx="4232763" cy="2858266"/>
          </a:xfrm>
          <a:prstGeom prst="rect">
            <a:avLst/>
          </a:prstGeom>
        </p:spPr>
      </p:pic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66F792CD-54BD-C751-5F9F-3B1BBA6A6E91}"/>
              </a:ext>
            </a:extLst>
          </p:cNvPr>
          <p:cNvSpPr/>
          <p:nvPr/>
        </p:nvSpPr>
        <p:spPr bwMode="white">
          <a:xfrm>
            <a:off x="697361" y="4005064"/>
            <a:ext cx="5398639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3049F988-87AA-1A8F-862A-859CDF0EBA72}"/>
              </a:ext>
            </a:extLst>
          </p:cNvPr>
          <p:cNvSpPr/>
          <p:nvPr/>
        </p:nvSpPr>
        <p:spPr bwMode="white">
          <a:xfrm>
            <a:off x="839416" y="4940952"/>
            <a:ext cx="5398639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6095B92F-928C-4A67-A380-B83B62C74D19}"/>
              </a:ext>
            </a:extLst>
          </p:cNvPr>
          <p:cNvSpPr/>
          <p:nvPr/>
        </p:nvSpPr>
        <p:spPr bwMode="white">
          <a:xfrm>
            <a:off x="911424" y="5805264"/>
            <a:ext cx="5398639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25016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A27D52B-199B-4059-97D0-E221DDD1CFD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239" y="1550521"/>
            <a:ext cx="11340000" cy="4095773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8809AB69-7D44-4884-443E-D195D459D07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08168" y="1484784"/>
            <a:ext cx="4232763" cy="2858266"/>
          </a:xfrm>
          <a:prstGeom prst="rect">
            <a:avLst/>
          </a:prstGeom>
        </p:spPr>
      </p:pic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145D174E-2C60-7D82-5ADB-05125ED0631D}"/>
              </a:ext>
            </a:extLst>
          </p:cNvPr>
          <p:cNvSpPr/>
          <p:nvPr/>
        </p:nvSpPr>
        <p:spPr bwMode="white">
          <a:xfrm>
            <a:off x="436400" y="4077072"/>
            <a:ext cx="5731608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B6E59245-2AC7-67B8-E9DA-46617D37A7B7}"/>
              </a:ext>
            </a:extLst>
          </p:cNvPr>
          <p:cNvSpPr/>
          <p:nvPr/>
        </p:nvSpPr>
        <p:spPr bwMode="white">
          <a:xfrm>
            <a:off x="436399" y="5063959"/>
            <a:ext cx="5398639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34168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5AD8E85-F9E5-BB43-2354-E2A7378B00F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124744"/>
            <a:ext cx="11340000" cy="2869828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D01EA711-E475-D082-F927-F90C29845D6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7768" y="3994572"/>
            <a:ext cx="4007808" cy="27432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398868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C6AF225-9BF6-011E-261C-AA758729299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268760"/>
            <a:ext cx="11340000" cy="291440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52B94BE-7A18-E2A9-7582-EEB549BF5BE8}"/>
              </a:ext>
            </a:extLst>
          </p:cNvPr>
          <p:cNvSpPr/>
          <p:nvPr/>
        </p:nvSpPr>
        <p:spPr bwMode="white">
          <a:xfrm>
            <a:off x="1031617" y="3402182"/>
            <a:ext cx="580806" cy="5238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F5EBFC8B-41D4-4C92-2A94-03A871BC421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59896" y="3284984"/>
            <a:ext cx="4007808" cy="27432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73876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A6F3D4A-1AEA-458C-E556-A8A92AC6B69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2420888"/>
            <a:ext cx="11340000" cy="3271046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FA81F39-E698-68FB-767D-D7AD0238FD10}"/>
              </a:ext>
            </a:extLst>
          </p:cNvPr>
          <p:cNvSpPr/>
          <p:nvPr/>
        </p:nvSpPr>
        <p:spPr bwMode="white">
          <a:xfrm>
            <a:off x="10663122" y="5119739"/>
            <a:ext cx="371335" cy="410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7D210D4D-4532-66A4-8479-52D255240EF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64152" y="872457"/>
            <a:ext cx="3648854" cy="3158944"/>
          </a:xfrm>
          <a:prstGeom prst="rect">
            <a:avLst/>
          </a:prstGeom>
        </p:spPr>
      </p:pic>
      <p:pic>
        <p:nvPicPr>
          <p:cNvPr id="9" name="img_16777215">
            <a:extLst>
              <a:ext uri="{FF2B5EF4-FFF2-40B4-BE49-F238E27FC236}">
                <a16:creationId xmlns:a16="http://schemas.microsoft.com/office/drawing/2014/main" id="{FBBB726E-27EF-ED45-B327-A73C0F0607D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5804367"/>
            <a:ext cx="11340000" cy="8671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58543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8EC94C2-0727-E5C3-38A0-62256957B85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008" y="1079984"/>
            <a:ext cx="11340000" cy="381891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B056217-5EF2-E396-A069-0DDC9FE7569E}"/>
              </a:ext>
            </a:extLst>
          </p:cNvPr>
          <p:cNvSpPr/>
          <p:nvPr/>
        </p:nvSpPr>
        <p:spPr bwMode="white">
          <a:xfrm>
            <a:off x="5383141" y="4251299"/>
            <a:ext cx="314206" cy="3809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F3F7BB1B-BAE8-B04B-72CE-BEB365B4253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08168" y="3645024"/>
            <a:ext cx="3939490" cy="28709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51703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E643C17-EA4D-B928-B8C7-E422CB337E5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2340" y="764704"/>
            <a:ext cx="9607319" cy="5868000"/>
          </a:xfrm>
          <a:prstGeom prst="rect">
            <a:avLst/>
          </a:prstGeom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EC27EF12-8374-031A-F5D3-631EB8F27128}"/>
              </a:ext>
            </a:extLst>
          </p:cNvPr>
          <p:cNvSpPr/>
          <p:nvPr/>
        </p:nvSpPr>
        <p:spPr bwMode="white">
          <a:xfrm>
            <a:off x="1847528" y="3259498"/>
            <a:ext cx="4752528" cy="601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>
            <a:extLst>
              <a:ext uri="{FF2B5EF4-FFF2-40B4-BE49-F238E27FC236}">
                <a16:creationId xmlns:a16="http://schemas.microsoft.com/office/drawing/2014/main" id="{1A1716B8-64A5-A73B-8254-37997D0822EB}"/>
              </a:ext>
            </a:extLst>
          </p:cNvPr>
          <p:cNvSpPr/>
          <p:nvPr/>
        </p:nvSpPr>
        <p:spPr bwMode="white">
          <a:xfrm>
            <a:off x="1631504" y="3879754"/>
            <a:ext cx="4752528" cy="601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>
            <a:extLst>
              <a:ext uri="{FF2B5EF4-FFF2-40B4-BE49-F238E27FC236}">
                <a16:creationId xmlns:a16="http://schemas.microsoft.com/office/drawing/2014/main" id="{37E0ACA0-DC16-A31E-2F00-60DB3B80367A}"/>
              </a:ext>
            </a:extLst>
          </p:cNvPr>
          <p:cNvSpPr/>
          <p:nvPr/>
        </p:nvSpPr>
        <p:spPr bwMode="white">
          <a:xfrm>
            <a:off x="1847528" y="4632508"/>
            <a:ext cx="4752528" cy="601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>
            <a:extLst>
              <a:ext uri="{FF2B5EF4-FFF2-40B4-BE49-F238E27FC236}">
                <a16:creationId xmlns:a16="http://schemas.microsoft.com/office/drawing/2014/main" id="{8FC31995-855C-2833-F9A4-F27837147EA3}"/>
              </a:ext>
            </a:extLst>
          </p:cNvPr>
          <p:cNvSpPr/>
          <p:nvPr/>
        </p:nvSpPr>
        <p:spPr bwMode="white">
          <a:xfrm>
            <a:off x="1703512" y="5403968"/>
            <a:ext cx="5760640" cy="12474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30263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0" grpId="0" animBg="1"/>
      <p:bldP spid="31" grpId="0" animBg="1"/>
      <p:bldP spid="32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29FA38B-1A21-1E8E-74BD-750421FDE7C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5691" y="836712"/>
            <a:ext cx="11156309" cy="5868000"/>
          </a:xfrm>
          <a:prstGeom prst="rect">
            <a:avLst/>
          </a:prstGeom>
        </p:spPr>
      </p:pic>
      <p:pic>
        <p:nvPicPr>
          <p:cNvPr id="30" name="图片 29">
            <a:extLst>
              <a:ext uri="{FF2B5EF4-FFF2-40B4-BE49-F238E27FC236}">
                <a16:creationId xmlns:a16="http://schemas.microsoft.com/office/drawing/2014/main" id="{BEA302A3-5475-C9AC-0F29-8C3E11DEDE1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28248" y="1124744"/>
            <a:ext cx="2611896" cy="1973202"/>
          </a:xfrm>
          <a:prstGeom prst="rect">
            <a:avLst/>
          </a:prstGeom>
        </p:spPr>
      </p:pic>
      <p:sp useBgFill="1">
        <p:nvSpPr>
          <p:cNvPr id="31" name="矩形 30">
            <a:extLst>
              <a:ext uri="{FF2B5EF4-FFF2-40B4-BE49-F238E27FC236}">
                <a16:creationId xmlns:a16="http://schemas.microsoft.com/office/drawing/2014/main" id="{F16B4166-C2F8-A422-9B29-298825630198}"/>
              </a:ext>
            </a:extLst>
          </p:cNvPr>
          <p:cNvSpPr/>
          <p:nvPr/>
        </p:nvSpPr>
        <p:spPr bwMode="white">
          <a:xfrm>
            <a:off x="1035691" y="1810570"/>
            <a:ext cx="2540029" cy="601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>
            <a:extLst>
              <a:ext uri="{FF2B5EF4-FFF2-40B4-BE49-F238E27FC236}">
                <a16:creationId xmlns:a16="http://schemas.microsoft.com/office/drawing/2014/main" id="{67DBA5B1-67D1-47FE-266A-D9CCF8F8CCF0}"/>
              </a:ext>
            </a:extLst>
          </p:cNvPr>
          <p:cNvSpPr/>
          <p:nvPr/>
        </p:nvSpPr>
        <p:spPr bwMode="white">
          <a:xfrm>
            <a:off x="3575719" y="1916832"/>
            <a:ext cx="3482513" cy="601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>
            <a:extLst>
              <a:ext uri="{FF2B5EF4-FFF2-40B4-BE49-F238E27FC236}">
                <a16:creationId xmlns:a16="http://schemas.microsoft.com/office/drawing/2014/main" id="{180D9D86-9661-667D-2BD0-11DC0A67F943}"/>
              </a:ext>
            </a:extLst>
          </p:cNvPr>
          <p:cNvSpPr/>
          <p:nvPr/>
        </p:nvSpPr>
        <p:spPr bwMode="white">
          <a:xfrm>
            <a:off x="1127448" y="2633972"/>
            <a:ext cx="4752528" cy="601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>
            <a:extLst>
              <a:ext uri="{FF2B5EF4-FFF2-40B4-BE49-F238E27FC236}">
                <a16:creationId xmlns:a16="http://schemas.microsoft.com/office/drawing/2014/main" id="{8B588D7C-4987-759E-A900-61347B8DC818}"/>
              </a:ext>
            </a:extLst>
          </p:cNvPr>
          <p:cNvSpPr/>
          <p:nvPr/>
        </p:nvSpPr>
        <p:spPr bwMode="white">
          <a:xfrm>
            <a:off x="564446" y="3598502"/>
            <a:ext cx="10375697" cy="24227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>
            <a:extLst>
              <a:ext uri="{FF2B5EF4-FFF2-40B4-BE49-F238E27FC236}">
                <a16:creationId xmlns:a16="http://schemas.microsoft.com/office/drawing/2014/main" id="{3A1548EF-4A60-429B-BFBD-11C341EE5E15}"/>
              </a:ext>
            </a:extLst>
          </p:cNvPr>
          <p:cNvSpPr/>
          <p:nvPr/>
        </p:nvSpPr>
        <p:spPr bwMode="white">
          <a:xfrm>
            <a:off x="999766" y="6062225"/>
            <a:ext cx="5456274" cy="601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>
            <a:extLst>
              <a:ext uri="{FF2B5EF4-FFF2-40B4-BE49-F238E27FC236}">
                <a16:creationId xmlns:a16="http://schemas.microsoft.com/office/drawing/2014/main" id="{5CD44F1C-6B72-736A-2898-5428C57357C9}"/>
              </a:ext>
            </a:extLst>
          </p:cNvPr>
          <p:cNvSpPr/>
          <p:nvPr/>
        </p:nvSpPr>
        <p:spPr bwMode="white">
          <a:xfrm>
            <a:off x="6491964" y="6103162"/>
            <a:ext cx="2942531" cy="601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70804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10A0231-6C41-4F16-BE30-65DDD77A6A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412776"/>
            <a:ext cx="11340000" cy="4352558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D673BBD-A9D5-6852-75A2-54D0D819BC23}"/>
              </a:ext>
            </a:extLst>
          </p:cNvPr>
          <p:cNvSpPr/>
          <p:nvPr/>
        </p:nvSpPr>
        <p:spPr bwMode="white">
          <a:xfrm>
            <a:off x="5053405" y="3241422"/>
            <a:ext cx="1152090" cy="4857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2744C2B-777C-0536-551F-27838500586B}"/>
              </a:ext>
            </a:extLst>
          </p:cNvPr>
          <p:cNvSpPr/>
          <p:nvPr/>
        </p:nvSpPr>
        <p:spPr bwMode="white">
          <a:xfrm>
            <a:off x="8100256" y="4149080"/>
            <a:ext cx="1812168" cy="5400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A5370A98-08CD-BD83-BA32-B1124326D597}"/>
              </a:ext>
            </a:extLst>
          </p:cNvPr>
          <p:cNvSpPr/>
          <p:nvPr/>
        </p:nvSpPr>
        <p:spPr bwMode="white">
          <a:xfrm>
            <a:off x="1825647" y="5146261"/>
            <a:ext cx="1066397" cy="3809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11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5795CD0-FCF4-9DD7-2627-95026E04B59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12764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F960CA9A-2F99-F6EA-85DB-F13F6357229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63752" y="4138297"/>
            <a:ext cx="4188225" cy="27197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312092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3D81FE4-46D2-023B-3009-111B35E0EF4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412776"/>
            <a:ext cx="11340000" cy="1806617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F50F2881-4B88-3C44-9948-B8E386EC357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47728" y="3429000"/>
            <a:ext cx="4188225" cy="27197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619036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32136E3-3C76-0433-1486-9AC56D799DA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908720"/>
            <a:ext cx="11240112" cy="5868000"/>
          </a:xfrm>
          <a:prstGeom prst="rect">
            <a:avLst/>
          </a:prstGeom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84E3A161-76F6-EB2E-1963-2145EBB7D4EC}"/>
              </a:ext>
            </a:extLst>
          </p:cNvPr>
          <p:cNvSpPr/>
          <p:nvPr/>
        </p:nvSpPr>
        <p:spPr bwMode="white">
          <a:xfrm>
            <a:off x="1127448" y="1916832"/>
            <a:ext cx="4176464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255E7CA9-C36A-C5E3-10DB-FD628F5F3AA3}"/>
              </a:ext>
            </a:extLst>
          </p:cNvPr>
          <p:cNvSpPr/>
          <p:nvPr/>
        </p:nvSpPr>
        <p:spPr bwMode="white">
          <a:xfrm>
            <a:off x="767408" y="2780928"/>
            <a:ext cx="5904656" cy="33123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4FD611BE-C02D-787D-E8FB-06813B0A3010}"/>
              </a:ext>
            </a:extLst>
          </p:cNvPr>
          <p:cNvSpPr/>
          <p:nvPr/>
        </p:nvSpPr>
        <p:spPr bwMode="white">
          <a:xfrm>
            <a:off x="983432" y="6128648"/>
            <a:ext cx="7488832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0462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3" grpId="0" animBg="1"/>
      <p:bldP spid="2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B7F5312-54BD-58E2-BA45-A4B11704F9F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030" y="1635315"/>
            <a:ext cx="11340000" cy="945000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4B599167-2B84-AD56-2648-850882CE5C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4558" y="2661735"/>
            <a:ext cx="11340000" cy="2357159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FE09BC4B-627C-5C7B-4E53-45A47F6FFFD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64152" y="3429000"/>
            <a:ext cx="4188225" cy="2719703"/>
          </a:xfrm>
          <a:prstGeom prst="rect">
            <a:avLst/>
          </a:prstGeom>
        </p:spPr>
      </p:pic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2D049A6F-1D15-A2EF-A36E-5F94CD07EAAB}"/>
              </a:ext>
            </a:extLst>
          </p:cNvPr>
          <p:cNvSpPr/>
          <p:nvPr/>
        </p:nvSpPr>
        <p:spPr bwMode="white">
          <a:xfrm>
            <a:off x="5951984" y="1783779"/>
            <a:ext cx="3024336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992FEED3-E0B2-6A5F-36D5-B6AAB0023B62}"/>
              </a:ext>
            </a:extLst>
          </p:cNvPr>
          <p:cNvSpPr/>
          <p:nvPr/>
        </p:nvSpPr>
        <p:spPr bwMode="white">
          <a:xfrm>
            <a:off x="1631504" y="2780928"/>
            <a:ext cx="4752528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6F2EAFA6-DF0D-34BC-2215-A3F82075F66E}"/>
              </a:ext>
            </a:extLst>
          </p:cNvPr>
          <p:cNvSpPr/>
          <p:nvPr/>
        </p:nvSpPr>
        <p:spPr bwMode="white">
          <a:xfrm>
            <a:off x="6456040" y="2632464"/>
            <a:ext cx="2811626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219CE822-8065-9ADE-3387-CF8BC9C4243A}"/>
              </a:ext>
            </a:extLst>
          </p:cNvPr>
          <p:cNvSpPr/>
          <p:nvPr/>
        </p:nvSpPr>
        <p:spPr bwMode="white">
          <a:xfrm>
            <a:off x="1636840" y="3458271"/>
            <a:ext cx="5827312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35E878DB-EDE7-EB59-A732-8D1131D6D7BF}"/>
              </a:ext>
            </a:extLst>
          </p:cNvPr>
          <p:cNvSpPr/>
          <p:nvPr/>
        </p:nvSpPr>
        <p:spPr bwMode="white">
          <a:xfrm>
            <a:off x="1271464" y="4252646"/>
            <a:ext cx="5827312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53931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D404C3C-DCC2-7DA9-710E-8CEC198ED82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679497"/>
            <a:ext cx="10225136" cy="4562370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6DED404C-927E-314B-BF8B-76ED9B5ACB8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9816" y="4037978"/>
            <a:ext cx="4569794" cy="28200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238070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0D9556C-790A-7CEC-8E97-FBA0835CF3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196752"/>
            <a:ext cx="11340000" cy="2786240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A6D5170A-0AFB-3C86-2FC9-43E33968E32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3632" y="3933056"/>
            <a:ext cx="4569794" cy="2820022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BE7AD46D-6EDC-9CB0-D424-6551E3760A0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6080" y="3926310"/>
            <a:ext cx="4007808" cy="27749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394963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782A64D-269E-8FCF-8743-F35EDA88F0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4008" y="1203498"/>
            <a:ext cx="11340000" cy="2730515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BAD6C263-7FFF-F11E-31F1-2720A756704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5640" y="3795786"/>
            <a:ext cx="4569794" cy="2820022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B5185F6F-1D57-0291-F56C-1B9287B24FD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8088" y="3789040"/>
            <a:ext cx="4007808" cy="27749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038955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B735120-93C0-B606-678F-9A20027397D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412776"/>
            <a:ext cx="11340000" cy="3176314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5939C1A1-C253-07A7-1A1A-35A28D83803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23992" y="3645024"/>
            <a:ext cx="4569794" cy="2820022"/>
          </a:xfrm>
          <a:prstGeom prst="rect">
            <a:avLst/>
          </a:prstGeom>
        </p:spPr>
      </p:pic>
      <p:sp useBgFill="1">
        <p:nvSpPr>
          <p:cNvPr id="30" name="矩形 29">
            <a:extLst>
              <a:ext uri="{FF2B5EF4-FFF2-40B4-BE49-F238E27FC236}">
                <a16:creationId xmlns:a16="http://schemas.microsoft.com/office/drawing/2014/main" id="{244C21DE-D8B9-309D-0B73-2A5BEB87E77D}"/>
              </a:ext>
            </a:extLst>
          </p:cNvPr>
          <p:cNvSpPr/>
          <p:nvPr/>
        </p:nvSpPr>
        <p:spPr bwMode="white">
          <a:xfrm>
            <a:off x="695400" y="2276872"/>
            <a:ext cx="5040560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>
            <a:extLst>
              <a:ext uri="{FF2B5EF4-FFF2-40B4-BE49-F238E27FC236}">
                <a16:creationId xmlns:a16="http://schemas.microsoft.com/office/drawing/2014/main" id="{C849EA40-982E-7A4A-9BA6-298CA3F68AD5}"/>
              </a:ext>
            </a:extLst>
          </p:cNvPr>
          <p:cNvSpPr/>
          <p:nvPr/>
        </p:nvSpPr>
        <p:spPr bwMode="white">
          <a:xfrm>
            <a:off x="5735960" y="2276872"/>
            <a:ext cx="5040560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>
            <a:extLst>
              <a:ext uri="{FF2B5EF4-FFF2-40B4-BE49-F238E27FC236}">
                <a16:creationId xmlns:a16="http://schemas.microsoft.com/office/drawing/2014/main" id="{1B67C702-E885-ED6B-5144-55340A71A8B2}"/>
              </a:ext>
            </a:extLst>
          </p:cNvPr>
          <p:cNvSpPr/>
          <p:nvPr/>
        </p:nvSpPr>
        <p:spPr bwMode="white">
          <a:xfrm>
            <a:off x="767408" y="3068960"/>
            <a:ext cx="3240360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>
            <a:extLst>
              <a:ext uri="{FF2B5EF4-FFF2-40B4-BE49-F238E27FC236}">
                <a16:creationId xmlns:a16="http://schemas.microsoft.com/office/drawing/2014/main" id="{223DC873-E753-F8F6-9D42-5DA9466E9A7C}"/>
              </a:ext>
            </a:extLst>
          </p:cNvPr>
          <p:cNvSpPr/>
          <p:nvPr/>
        </p:nvSpPr>
        <p:spPr bwMode="white">
          <a:xfrm>
            <a:off x="4098104" y="3078520"/>
            <a:ext cx="5454280" cy="5665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>
            <a:extLst>
              <a:ext uri="{FF2B5EF4-FFF2-40B4-BE49-F238E27FC236}">
                <a16:creationId xmlns:a16="http://schemas.microsoft.com/office/drawing/2014/main" id="{96C7218B-BC53-2494-F6C4-AA0649DEB71A}"/>
              </a:ext>
            </a:extLst>
          </p:cNvPr>
          <p:cNvSpPr/>
          <p:nvPr/>
        </p:nvSpPr>
        <p:spPr bwMode="white">
          <a:xfrm>
            <a:off x="695400" y="3870608"/>
            <a:ext cx="4230144" cy="5665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73938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31" grpId="0" animBg="1"/>
      <p:bldP spid="32" grpId="0" animBg="1"/>
      <p:bldP spid="33" grpId="0" animBg="1"/>
      <p:bldP spid="3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30A4139-4FF2-3ACC-4540-D9D47EE7567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6709" y="1412776"/>
            <a:ext cx="11340000" cy="4703174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4F8ECA95-1ED7-EF89-E9C4-D64A9AC7E29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8248" y="3501008"/>
            <a:ext cx="4569794" cy="2820022"/>
          </a:xfrm>
          <a:prstGeom prst="rect">
            <a:avLst/>
          </a:prstGeom>
        </p:spPr>
      </p:pic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6863C8BE-414D-D460-44C4-FDB64A684789}"/>
              </a:ext>
            </a:extLst>
          </p:cNvPr>
          <p:cNvSpPr/>
          <p:nvPr/>
        </p:nvSpPr>
        <p:spPr bwMode="white">
          <a:xfrm>
            <a:off x="551384" y="3861048"/>
            <a:ext cx="6120680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707228F4-B5B7-2B58-96BE-E1688A377CCD}"/>
              </a:ext>
            </a:extLst>
          </p:cNvPr>
          <p:cNvSpPr/>
          <p:nvPr/>
        </p:nvSpPr>
        <p:spPr bwMode="white">
          <a:xfrm>
            <a:off x="623392" y="4586983"/>
            <a:ext cx="6120680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D129D878-0075-A56C-1224-2EF7D2D0DF26}"/>
              </a:ext>
            </a:extLst>
          </p:cNvPr>
          <p:cNvSpPr/>
          <p:nvPr/>
        </p:nvSpPr>
        <p:spPr bwMode="white">
          <a:xfrm>
            <a:off x="911424" y="5549643"/>
            <a:ext cx="6192688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88176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0" grpId="0" animBg="1"/>
      <p:bldP spid="21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4B45F97-94BE-9C8F-74BC-1D8DDB5ED24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340768"/>
            <a:ext cx="11340000" cy="3817149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2FFB2E9A-0229-04BA-9D8C-F32B68B77FD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37686" y="3861048"/>
            <a:ext cx="4007808" cy="2774958"/>
          </a:xfrm>
          <a:prstGeom prst="rect">
            <a:avLst/>
          </a:prstGeom>
        </p:spPr>
      </p:pic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E18CDB6A-588E-653C-E322-D3D2CE4A12F6}"/>
              </a:ext>
            </a:extLst>
          </p:cNvPr>
          <p:cNvSpPr/>
          <p:nvPr/>
        </p:nvSpPr>
        <p:spPr bwMode="white">
          <a:xfrm>
            <a:off x="397114" y="3068960"/>
            <a:ext cx="10163381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AE71A763-9BAF-E426-69F5-E9EDEC0DEEFA}"/>
              </a:ext>
            </a:extLst>
          </p:cNvPr>
          <p:cNvSpPr/>
          <p:nvPr/>
        </p:nvSpPr>
        <p:spPr bwMode="white">
          <a:xfrm>
            <a:off x="479376" y="3789402"/>
            <a:ext cx="6120680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F5072836-4EC6-CAB1-68C0-E10F84B46AD6}"/>
              </a:ext>
            </a:extLst>
          </p:cNvPr>
          <p:cNvSpPr/>
          <p:nvPr/>
        </p:nvSpPr>
        <p:spPr bwMode="white">
          <a:xfrm>
            <a:off x="484912" y="4653136"/>
            <a:ext cx="6763216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32932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863C734-F0AD-AC6A-126B-B71633912E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340768"/>
            <a:ext cx="11340000" cy="289614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88F99E9-5624-4E50-4CE5-BE8295423791}"/>
              </a:ext>
            </a:extLst>
          </p:cNvPr>
          <p:cNvSpPr/>
          <p:nvPr/>
        </p:nvSpPr>
        <p:spPr bwMode="white">
          <a:xfrm>
            <a:off x="5005798" y="2503037"/>
            <a:ext cx="1152090" cy="504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99317C3-2E30-F3DF-C217-583441A90A1C}"/>
              </a:ext>
            </a:extLst>
          </p:cNvPr>
          <p:cNvSpPr/>
          <p:nvPr/>
        </p:nvSpPr>
        <p:spPr bwMode="white">
          <a:xfrm>
            <a:off x="11023329" y="2503037"/>
            <a:ext cx="390377" cy="5239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5A49FFE-8811-D4F8-147F-1369E5F9890C}"/>
              </a:ext>
            </a:extLst>
          </p:cNvPr>
          <p:cNvSpPr/>
          <p:nvPr/>
        </p:nvSpPr>
        <p:spPr bwMode="white">
          <a:xfrm>
            <a:off x="1073455" y="3427137"/>
            <a:ext cx="1028312" cy="5144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F1ABE79-D684-E06B-88E4-3D05C9E72001}"/>
              </a:ext>
            </a:extLst>
          </p:cNvPr>
          <p:cNvSpPr/>
          <p:nvPr/>
        </p:nvSpPr>
        <p:spPr bwMode="white">
          <a:xfrm>
            <a:off x="4320256" y="3484297"/>
            <a:ext cx="1066397" cy="381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35114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21EA6F0-D3EF-5D39-9A54-A1E173DFEDA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124744"/>
            <a:ext cx="11340000" cy="53495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63041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4E57311-DBC1-B14A-2442-7E3D3366AF5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2420888"/>
            <a:ext cx="11340000" cy="3618794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E4EBDBF7-1E80-094D-5092-00A0C73F59D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28048" y="908720"/>
            <a:ext cx="3799238" cy="33029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645852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59FE457-4E17-42D3-ADBB-F45A34EED0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412776"/>
            <a:ext cx="11340000" cy="271270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38FD2B9-721D-A78F-844D-7D5C112D0B0C}"/>
              </a:ext>
            </a:extLst>
          </p:cNvPr>
          <p:cNvSpPr/>
          <p:nvPr/>
        </p:nvSpPr>
        <p:spPr bwMode="white">
          <a:xfrm>
            <a:off x="10049588" y="1613363"/>
            <a:ext cx="380856" cy="4011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5B632365-BCE6-9B28-379D-A2C6A031D7C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9696" y="3573946"/>
            <a:ext cx="3799238" cy="33029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77694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B8F2B83-4B42-FCEB-EF80-45291BDBA6C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51088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1C8BA8EA-66F0-147E-6AD8-8603FFF2769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7648" y="1988840"/>
            <a:ext cx="6600096" cy="46423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131843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A264561-5DEF-8A81-73D7-E0DB7D3ED0F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412776"/>
            <a:ext cx="11340000" cy="192335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59FA6E5-0E08-2170-4C6D-9C66A919CBD7}"/>
              </a:ext>
            </a:extLst>
          </p:cNvPr>
          <p:cNvSpPr/>
          <p:nvPr/>
        </p:nvSpPr>
        <p:spPr bwMode="white">
          <a:xfrm>
            <a:off x="8463676" y="1688900"/>
            <a:ext cx="580806" cy="523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43D180E-B7D1-DF29-5FF2-77B2637AF9D3}"/>
              </a:ext>
            </a:extLst>
          </p:cNvPr>
          <p:cNvSpPr/>
          <p:nvPr/>
        </p:nvSpPr>
        <p:spPr bwMode="white">
          <a:xfrm>
            <a:off x="2160502" y="2669620"/>
            <a:ext cx="1075919" cy="3903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182A5795-F451-EE06-1AB2-D2FBBF7121B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7648" y="1988840"/>
            <a:ext cx="6600096" cy="46423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99311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DA51008-20EE-9AC4-1890-2711E810AD8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91941"/>
          </a:xfrm>
          <a:prstGeom prst="rect">
            <a:avLst/>
          </a:prstGeom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A6D8297D-DAD3-54C9-7730-AED60FDD4A80}"/>
              </a:ext>
            </a:extLst>
          </p:cNvPr>
          <p:cNvSpPr/>
          <p:nvPr/>
        </p:nvSpPr>
        <p:spPr bwMode="white">
          <a:xfrm>
            <a:off x="911424" y="3212976"/>
            <a:ext cx="6048672" cy="1440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6082E806-5A1C-1078-BED2-B462D85F9095}"/>
              </a:ext>
            </a:extLst>
          </p:cNvPr>
          <p:cNvSpPr/>
          <p:nvPr/>
        </p:nvSpPr>
        <p:spPr bwMode="white">
          <a:xfrm>
            <a:off x="905200" y="4948658"/>
            <a:ext cx="2526504" cy="5685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B2952CB1-5F56-82AD-6C7F-5566E3C72B03}"/>
              </a:ext>
            </a:extLst>
          </p:cNvPr>
          <p:cNvSpPr/>
          <p:nvPr/>
        </p:nvSpPr>
        <p:spPr bwMode="white">
          <a:xfrm>
            <a:off x="905200" y="5729182"/>
            <a:ext cx="2526504" cy="5685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A8DD33E5-D9E2-6221-E149-BBEE8B6B0D72}"/>
              </a:ext>
            </a:extLst>
          </p:cNvPr>
          <p:cNvSpPr/>
          <p:nvPr/>
        </p:nvSpPr>
        <p:spPr bwMode="white">
          <a:xfrm>
            <a:off x="3434758" y="5738110"/>
            <a:ext cx="6189634" cy="5685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71027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0" grpId="0" animBg="1"/>
      <p:bldP spid="21" grpId="0" animBg="1"/>
      <p:bldP spid="2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082144D-5383-CD27-88E9-277BB473935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360" y="1556792"/>
            <a:ext cx="11340000" cy="4280294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id="{6EA9D55B-1BF7-479B-4CAF-A84F8370E6A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42295" y="2276872"/>
            <a:ext cx="3649705" cy="1765346"/>
          </a:xfrm>
          <a:prstGeom prst="rect">
            <a:avLst/>
          </a:prstGeom>
        </p:spPr>
      </p:pic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9C43A952-A6CF-308D-3F03-9C7153302C7F}"/>
              </a:ext>
            </a:extLst>
          </p:cNvPr>
          <p:cNvSpPr/>
          <p:nvPr/>
        </p:nvSpPr>
        <p:spPr bwMode="white">
          <a:xfrm>
            <a:off x="2855640" y="1726672"/>
            <a:ext cx="4824536" cy="5685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1DBE68CF-C39B-DFCA-7927-0CFE3807D67F}"/>
              </a:ext>
            </a:extLst>
          </p:cNvPr>
          <p:cNvSpPr/>
          <p:nvPr/>
        </p:nvSpPr>
        <p:spPr bwMode="white">
          <a:xfrm>
            <a:off x="263351" y="2564904"/>
            <a:ext cx="8278943" cy="23762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BB589B12-1CCF-7105-5BFB-D1906705DF2D}"/>
              </a:ext>
            </a:extLst>
          </p:cNvPr>
          <p:cNvSpPr/>
          <p:nvPr/>
        </p:nvSpPr>
        <p:spPr bwMode="white">
          <a:xfrm>
            <a:off x="407368" y="5210827"/>
            <a:ext cx="6624736" cy="5685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1717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  <p:bldP spid="1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4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fuyu yang</cp:lastModifiedBy>
  <cp:revision>67</cp:revision>
  <dcterms:created xsi:type="dcterms:W3CDTF">2015-09-16T06:44:00Z</dcterms:created>
  <dcterms:modified xsi:type="dcterms:W3CDTF">2025-06-20T13:11:27Z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