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42" r:id="rId4"/>
    <p:sldId id="339" r:id="rId5"/>
    <p:sldId id="338" r:id="rId6"/>
    <p:sldId id="337" r:id="rId7"/>
    <p:sldId id="336" r:id="rId8"/>
    <p:sldId id="335" r:id="rId9"/>
    <p:sldId id="332" r:id="rId10"/>
    <p:sldId id="331" r:id="rId11"/>
    <p:sldId id="330" r:id="rId12"/>
    <p:sldId id="329" r:id="rId13"/>
    <p:sldId id="328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5D6ED89-3546-9CFE-6C9A-A0619990FE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00" y="3154369"/>
            <a:ext cx="11496600" cy="5492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8FC00-96B6-83F3-BFA8-7048DDBF35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7502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24A19BC-8E10-B3C8-1E56-34FEF6008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4077072"/>
            <a:ext cx="3245115" cy="223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079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D8FD73-3534-18D7-FBD4-EF067FE0C8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0624003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0DC876D-D687-DEFB-2D40-38FA0A2C76E3}"/>
              </a:ext>
            </a:extLst>
          </p:cNvPr>
          <p:cNvSpPr/>
          <p:nvPr/>
        </p:nvSpPr>
        <p:spPr bwMode="white">
          <a:xfrm>
            <a:off x="551384" y="3018151"/>
            <a:ext cx="6192688" cy="134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FDE9EFFC-7466-54B3-CC2D-71654DF277BF}"/>
              </a:ext>
            </a:extLst>
          </p:cNvPr>
          <p:cNvSpPr/>
          <p:nvPr/>
        </p:nvSpPr>
        <p:spPr bwMode="white">
          <a:xfrm>
            <a:off x="695400" y="4653136"/>
            <a:ext cx="53285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F0C399C4-38ED-161B-328E-21F2B338513D}"/>
              </a:ext>
            </a:extLst>
          </p:cNvPr>
          <p:cNvSpPr/>
          <p:nvPr/>
        </p:nvSpPr>
        <p:spPr bwMode="white">
          <a:xfrm>
            <a:off x="263352" y="5462899"/>
            <a:ext cx="10624002" cy="134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10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9" grpId="0" animBg="1"/>
      <p:bldP spid="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474A7-9885-66C0-B356-849374ABA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05929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33559A6-E95D-8DFE-6009-A00B1A3A7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717032"/>
            <a:ext cx="4208249" cy="330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0290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4FE40-7813-C151-EC1B-8533CD819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27026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71CE68-01D8-6E33-20AB-5BB810901104}"/>
              </a:ext>
            </a:extLst>
          </p:cNvPr>
          <p:cNvSpPr/>
          <p:nvPr/>
        </p:nvSpPr>
        <p:spPr bwMode="white">
          <a:xfrm>
            <a:off x="10154323" y="2347145"/>
            <a:ext cx="380856" cy="40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1A56FD8-EB5D-47CA-1178-E10400E356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573016"/>
            <a:ext cx="3990044" cy="313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95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37CCBA-66AD-451D-C475-0343AAAD6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2153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1D7110-2591-6614-1437-AA90A6214A96}"/>
              </a:ext>
            </a:extLst>
          </p:cNvPr>
          <p:cNvSpPr/>
          <p:nvPr/>
        </p:nvSpPr>
        <p:spPr bwMode="white">
          <a:xfrm>
            <a:off x="9014312" y="3275792"/>
            <a:ext cx="1028312" cy="43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11B17C9-C3E8-8A90-7FB0-94EAA3247A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645024"/>
            <a:ext cx="5015920" cy="337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06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E6D00-570D-1D8C-064F-1AB1ACB92E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897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0E07AB4-C6B2-3B2F-6D30-58464DBDB9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068960"/>
            <a:ext cx="5056818" cy="348696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9E1A42-2A4A-7477-AFD3-20E8D1AEA5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807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54CFE1-BDC4-6C4F-E966-D3E702405BDD}"/>
              </a:ext>
            </a:extLst>
          </p:cNvPr>
          <p:cNvSpPr/>
          <p:nvPr/>
        </p:nvSpPr>
        <p:spPr bwMode="white">
          <a:xfrm>
            <a:off x="10063273" y="2447581"/>
            <a:ext cx="371335" cy="40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6C8BADE-FBB5-57F4-4EAF-EFAA1D99E5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4003957"/>
            <a:ext cx="4071021" cy="280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09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01D3E5-958D-6247-63F6-ADF155A972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151992"/>
            <a:ext cx="11340000" cy="2996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D784BE-084D-0E86-CDC2-56EAF008B05F}"/>
              </a:ext>
            </a:extLst>
          </p:cNvPr>
          <p:cNvSpPr/>
          <p:nvPr/>
        </p:nvSpPr>
        <p:spPr bwMode="white">
          <a:xfrm>
            <a:off x="3070633" y="3423001"/>
            <a:ext cx="771234" cy="43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52AD974-27A6-8C21-7D02-FF240DB08A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3068960"/>
            <a:ext cx="4583872" cy="344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51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3652FE-C497-2FA9-D91B-732B7C235B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151992"/>
            <a:ext cx="11340000" cy="38411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319427D-FF57-1DB3-89BC-3428C5E02E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077072"/>
            <a:ext cx="2679555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102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F15552-68E9-B125-D42F-7577CD099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192" y="908720"/>
            <a:ext cx="959961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C167A9-572E-8100-E8DA-E32FEC243260}"/>
              </a:ext>
            </a:extLst>
          </p:cNvPr>
          <p:cNvSpPr/>
          <p:nvPr/>
        </p:nvSpPr>
        <p:spPr bwMode="white">
          <a:xfrm>
            <a:off x="1127448" y="1844824"/>
            <a:ext cx="61926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4EA98CB-2F2E-01F2-21EB-A5620EE06A61}"/>
              </a:ext>
            </a:extLst>
          </p:cNvPr>
          <p:cNvSpPr/>
          <p:nvPr/>
        </p:nvSpPr>
        <p:spPr bwMode="white">
          <a:xfrm>
            <a:off x="1296192" y="3074341"/>
            <a:ext cx="4367760" cy="64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CC6C7245-6667-D746-3C0A-782BC2E624B4}"/>
              </a:ext>
            </a:extLst>
          </p:cNvPr>
          <p:cNvSpPr/>
          <p:nvPr/>
        </p:nvSpPr>
        <p:spPr bwMode="white">
          <a:xfrm>
            <a:off x="1296192" y="3850791"/>
            <a:ext cx="4367760" cy="64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97C70A19-5315-E3FE-3FC2-3115BFF31CAF}"/>
              </a:ext>
            </a:extLst>
          </p:cNvPr>
          <p:cNvSpPr/>
          <p:nvPr/>
        </p:nvSpPr>
        <p:spPr bwMode="white">
          <a:xfrm>
            <a:off x="1296192" y="4671065"/>
            <a:ext cx="2783584" cy="48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463A37FE-1591-1990-64FE-E90CE962FF67}"/>
              </a:ext>
            </a:extLst>
          </p:cNvPr>
          <p:cNvSpPr/>
          <p:nvPr/>
        </p:nvSpPr>
        <p:spPr bwMode="white">
          <a:xfrm>
            <a:off x="4085745" y="4671065"/>
            <a:ext cx="2783584" cy="48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8347538B-F880-5D2A-7170-76175957ED13}"/>
              </a:ext>
            </a:extLst>
          </p:cNvPr>
          <p:cNvSpPr/>
          <p:nvPr/>
        </p:nvSpPr>
        <p:spPr bwMode="white">
          <a:xfrm>
            <a:off x="1283472" y="5463152"/>
            <a:ext cx="8124896" cy="120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24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4DC1B4-0E11-7C48-3C79-F139E88B3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81365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FA4E53-1321-4DE1-7A3F-D4E352A45ECD}"/>
              </a:ext>
            </a:extLst>
          </p:cNvPr>
          <p:cNvSpPr/>
          <p:nvPr/>
        </p:nvSpPr>
        <p:spPr bwMode="white">
          <a:xfrm>
            <a:off x="10769853" y="5070326"/>
            <a:ext cx="326861" cy="37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70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88A31A-4399-AD1C-E8D1-F8D71A3EC4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3018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D9D1D7-0903-14A8-EB39-A725BAF11152}"/>
              </a:ext>
            </a:extLst>
          </p:cNvPr>
          <p:cNvSpPr/>
          <p:nvPr/>
        </p:nvSpPr>
        <p:spPr bwMode="white">
          <a:xfrm>
            <a:off x="3244337" y="3472485"/>
            <a:ext cx="771234" cy="44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6F289C9-78F4-AEA2-1B62-5D8FA75145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022" y="3140968"/>
            <a:ext cx="4080817" cy="330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63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FAFDE-BA03-52EC-6635-B6758D7B1B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39898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981375-3072-4F39-82B3-FFF9508BEB6D}"/>
              </a:ext>
            </a:extLst>
          </p:cNvPr>
          <p:cNvSpPr/>
          <p:nvPr/>
        </p:nvSpPr>
        <p:spPr bwMode="white">
          <a:xfrm>
            <a:off x="10691686" y="3452387"/>
            <a:ext cx="342769" cy="39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766E0B3-E9C6-4DE4-69AF-891622B311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4365104"/>
            <a:ext cx="3029153" cy="25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4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2025-06-20T12:35:22Z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