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1" r:id="rId5"/>
    <p:sldId id="360" r:id="rId6"/>
    <p:sldId id="359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3" r:id="rId17"/>
    <p:sldId id="342" r:id="rId18"/>
    <p:sldId id="341" r:id="rId19"/>
    <p:sldId id="340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30" y="1876208"/>
            <a:ext cx="9240540" cy="3105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1292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35056" y="3624222"/>
            <a:ext cx="3933085" cy="58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7335" y="3624221"/>
            <a:ext cx="1292657" cy="52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2808" y="4553880"/>
            <a:ext cx="7222209" cy="61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1745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410" y="908720"/>
            <a:ext cx="959918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23592" y="1700808"/>
            <a:ext cx="6696744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3032" y="4581128"/>
            <a:ext cx="935947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07389" y="6126499"/>
            <a:ext cx="3917045" cy="47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155555" cy="2794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10" b="24760"/>
          <a:stretch>
            <a:fillRect/>
          </a:stretch>
        </p:blipFill>
        <p:spPr>
          <a:xfrm>
            <a:off x="4944110" y="4940935"/>
            <a:ext cx="2533650" cy="1854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429000"/>
            <a:ext cx="10155555" cy="17564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18" y="1268956"/>
            <a:ext cx="11340000" cy="1789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0285" y="1422106"/>
            <a:ext cx="371335" cy="40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646" y="3257932"/>
            <a:ext cx="4170128" cy="2870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92896"/>
            <a:ext cx="11340000" cy="3429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024229"/>
            <a:ext cx="4295840" cy="31835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368016"/>
            <a:ext cx="11340000" cy="287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1835" y="1701729"/>
            <a:ext cx="437984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2852936"/>
            <a:ext cx="4295840" cy="318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11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175147"/>
            <a:ext cx="4738423" cy="33029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895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8339" y="1578903"/>
            <a:ext cx="371335" cy="4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175147"/>
            <a:ext cx="4738423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90" y="1011070"/>
            <a:ext cx="11340000" cy="290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9210" y="3235074"/>
            <a:ext cx="609370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504102"/>
            <a:ext cx="4799896" cy="335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24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5294" y="4403735"/>
            <a:ext cx="1047355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3891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861048"/>
            <a:ext cx="2366574" cy="282959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4742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68454" y="3356992"/>
            <a:ext cx="27192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148" y="4145444"/>
            <a:ext cx="64379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8456"/>
            <a:ext cx="11340000" cy="3741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1700808"/>
            <a:ext cx="2366574" cy="282959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1004" y="3501008"/>
            <a:ext cx="674314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902" y="4400276"/>
            <a:ext cx="27192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440024"/>
            <a:ext cx="11340000" cy="2680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3356992"/>
            <a:ext cx="3175071" cy="25733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290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556792"/>
            <a:ext cx="3960440" cy="3209899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23393" y="2348880"/>
            <a:ext cx="5472608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2796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977" y="1556792"/>
            <a:ext cx="3629814" cy="3017044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902131" y="2420888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65432" y="3356992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6024" y="4221088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7408" y="4920760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348880"/>
            <a:ext cx="11340000" cy="43521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778396"/>
            <a:ext cx="3152459" cy="314096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8890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157831"/>
            <a:ext cx="3513255" cy="34389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9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8663" y="3453013"/>
            <a:ext cx="590327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855" y="4149080"/>
            <a:ext cx="3087092" cy="23945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54576" cy="397912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4077072"/>
            <a:ext cx="2511068" cy="26517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098587"/>
            <a:ext cx="2808312" cy="2748922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1079567" y="2492896"/>
            <a:ext cx="393631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015880" y="2516952"/>
            <a:ext cx="28176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27448" y="3256705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26167" y="4088855"/>
            <a:ext cx="40777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2500739"/>
            <a:ext cx="990226" cy="4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491211"/>
            <a:ext cx="1094962" cy="4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5521086"/>
            <a:ext cx="1056876" cy="4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45694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3284984"/>
            <a:ext cx="2511068" cy="265177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2974" y="4012801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408" y="5013176"/>
            <a:ext cx="62019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452695" y="5407411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836712"/>
            <a:ext cx="4943912" cy="3601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3138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256007"/>
            <a:ext cx="4943912" cy="36019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8710"/>
            <a:ext cx="11340000" cy="4335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39501" y="4649886"/>
            <a:ext cx="2094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57128"/>
            <a:ext cx="3889848" cy="3014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11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060848"/>
            <a:ext cx="11340000" cy="22847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152667"/>
            <a:ext cx="2752573" cy="32260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45493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3356992"/>
            <a:ext cx="74168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376" y="4275804"/>
            <a:ext cx="74168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5694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484784"/>
            <a:ext cx="2752573" cy="322606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95400" y="4221088"/>
            <a:ext cx="66967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0960" y="5157192"/>
            <a:ext cx="66967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