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3" r:id="rId10"/>
    <p:sldId id="352" r:id="rId11"/>
    <p:sldId id="351" r:id="rId12"/>
    <p:sldId id="350" r:id="rId13"/>
    <p:sldId id="349" r:id="rId14"/>
    <p:sldId id="346" r:id="rId15"/>
    <p:sldId id="345" r:id="rId16"/>
    <p:sldId id="344" r:id="rId17"/>
    <p:sldId id="343" r:id="rId18"/>
    <p:sldId id="342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7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703" y="2342998"/>
            <a:ext cx="9802593" cy="21720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93438" cy="586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068960"/>
            <a:ext cx="4248472" cy="35197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3472" y="2348880"/>
            <a:ext cx="6264696" cy="60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7774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1555" y="5391220"/>
            <a:ext cx="352911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3171048"/>
            <a:ext cx="742670" cy="4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664" y="3284984"/>
            <a:ext cx="3935800" cy="301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248602"/>
            <a:ext cx="1028312" cy="43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140968"/>
            <a:ext cx="5447968" cy="2992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0115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488" y="3933056"/>
            <a:ext cx="6480720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88561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2060848"/>
            <a:ext cx="2943139" cy="2388027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95400" y="2420888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392" y="3140968"/>
            <a:ext cx="7344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9041" y="3996564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376" y="4725144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92"/>
            <a:ext cx="11340000" cy="2818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645024"/>
            <a:ext cx="4622056" cy="32309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33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246" y="2389003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3140968"/>
            <a:ext cx="4622056" cy="323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79" y="1036041"/>
            <a:ext cx="11340000" cy="356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3550" y="3889144"/>
            <a:ext cx="771234" cy="4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338" y="3717032"/>
            <a:ext cx="4392992" cy="314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4609" y="3414995"/>
            <a:ext cx="437984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30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413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54288" y="3113720"/>
            <a:ext cx="2116697" cy="65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4330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7198" y="4279464"/>
            <a:ext cx="1342518" cy="48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5637" y="5147436"/>
            <a:ext cx="1332997" cy="4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0977" y="5147436"/>
            <a:ext cx="1018790" cy="4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634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140968"/>
            <a:ext cx="3050224" cy="29416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5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140968"/>
            <a:ext cx="3050224" cy="29416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81599"/>
            <a:ext cx="11340000" cy="75785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888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852936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7026" y="3645024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0935" y="4458490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5158481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40715" y="6062980"/>
            <a:ext cx="424878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435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861048"/>
            <a:ext cx="2736304" cy="2638927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4511824" y="1628800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352" y="2456892"/>
            <a:ext cx="92170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9376" y="3183618"/>
            <a:ext cx="11809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92820" y="3950814"/>
            <a:ext cx="69340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9376" y="4768711"/>
            <a:ext cx="6408712" cy="127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48880"/>
            <a:ext cx="11340000" cy="3939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1107097"/>
            <a:ext cx="3594327" cy="232190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3961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3573016"/>
            <a:ext cx="3594327" cy="232190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6251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628800"/>
            <a:ext cx="4263141" cy="2753951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23392" y="3068960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392" y="3861048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0744" y="4581128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5400" y="5437553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29255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2002632"/>
            <a:ext cx="3594327" cy="232190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23392" y="2587519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392" y="3180460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384" y="4090589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324" y="2511918"/>
            <a:ext cx="437984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909801"/>
            <a:ext cx="11340000" cy="37614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052736"/>
            <a:ext cx="3670440" cy="252969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129525"/>
            <a:ext cx="3678254" cy="2376119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507754" y="2852936"/>
            <a:ext cx="645234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91406" y="3582435"/>
            <a:ext cx="91329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360" y="4209276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5320" y="4989552"/>
            <a:ext cx="11231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20684"/>
            <a:ext cx="11340000" cy="39285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3789040"/>
            <a:ext cx="3670440" cy="2529699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127448" y="2204864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48185" y="2204864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39416" y="2965969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672064" y="2904003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432" y="3751411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16115" y="4426213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41326"/>
            <a:ext cx="11340000" cy="3663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566" y="4198983"/>
            <a:ext cx="437984" cy="40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/>
          <a:stretch>
            <a:fillRect/>
          </a:stretch>
        </p:blipFill>
        <p:spPr>
          <a:xfrm>
            <a:off x="4472816" y="3789040"/>
            <a:ext cx="3246368" cy="3012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63956"/>
            <a:ext cx="11340000" cy="39300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572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87488" y="3429001"/>
            <a:ext cx="2528083" cy="61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1563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9108" y="2486927"/>
            <a:ext cx="430890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3068960"/>
            <a:ext cx="4047511" cy="3446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3543935"/>
            <a:ext cx="571284" cy="39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3212976"/>
            <a:ext cx="5145674" cy="3007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2669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828041"/>
            <a:ext cx="2943635" cy="24387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