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4D22C9-5B79-A3B3-02E7-1E50C26E4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4" y="3071720"/>
            <a:ext cx="10704512" cy="714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12C1C-88B9-A729-1B1F-A37C493E8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7347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9DA3F8-DB3F-14B0-17C6-109730977362}"/>
              </a:ext>
            </a:extLst>
          </p:cNvPr>
          <p:cNvSpPr/>
          <p:nvPr/>
        </p:nvSpPr>
        <p:spPr bwMode="white">
          <a:xfrm>
            <a:off x="767408" y="2505557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44474E-048A-80A3-4B5B-C7E2FF05783D}"/>
              </a:ext>
            </a:extLst>
          </p:cNvPr>
          <p:cNvSpPr/>
          <p:nvPr/>
        </p:nvSpPr>
        <p:spPr bwMode="white">
          <a:xfrm>
            <a:off x="1127448" y="3409055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C78CA3-AD37-06ED-24FE-FD4C517D66A6}"/>
              </a:ext>
            </a:extLst>
          </p:cNvPr>
          <p:cNvSpPr/>
          <p:nvPr/>
        </p:nvSpPr>
        <p:spPr bwMode="white">
          <a:xfrm>
            <a:off x="1415480" y="4422362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5D729-29CC-7252-412C-BB1D08B6E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75812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28E8E4-3A8D-9CB7-1144-2512985F9F3B}"/>
              </a:ext>
            </a:extLst>
          </p:cNvPr>
          <p:cNvSpPr/>
          <p:nvPr/>
        </p:nvSpPr>
        <p:spPr bwMode="white">
          <a:xfrm>
            <a:off x="767408" y="242088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ED66BB-E912-2376-2196-803F7D751B54}"/>
              </a:ext>
            </a:extLst>
          </p:cNvPr>
          <p:cNvSpPr/>
          <p:nvPr/>
        </p:nvSpPr>
        <p:spPr bwMode="white">
          <a:xfrm>
            <a:off x="1343472" y="3250235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0404A3-E9C6-C472-48C1-89AFB5E3E170}"/>
              </a:ext>
            </a:extLst>
          </p:cNvPr>
          <p:cNvSpPr/>
          <p:nvPr/>
        </p:nvSpPr>
        <p:spPr bwMode="white">
          <a:xfrm>
            <a:off x="1487488" y="420968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240FAC-A104-421A-0883-10D871BA1638}"/>
              </a:ext>
            </a:extLst>
          </p:cNvPr>
          <p:cNvSpPr/>
          <p:nvPr/>
        </p:nvSpPr>
        <p:spPr bwMode="white">
          <a:xfrm>
            <a:off x="1919536" y="5217800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6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38445-949F-B636-F9CF-A68D73F76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41866"/>
            <a:ext cx="11340000" cy="581613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79A979-F007-A0BD-A187-183A3F25339B}"/>
              </a:ext>
            </a:extLst>
          </p:cNvPr>
          <p:cNvSpPr/>
          <p:nvPr/>
        </p:nvSpPr>
        <p:spPr bwMode="white">
          <a:xfrm>
            <a:off x="983432" y="3032155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99C560-7A36-EEBD-33CA-FFAC86241357}"/>
              </a:ext>
            </a:extLst>
          </p:cNvPr>
          <p:cNvSpPr/>
          <p:nvPr/>
        </p:nvSpPr>
        <p:spPr bwMode="white">
          <a:xfrm>
            <a:off x="2279576" y="4151387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102E2B-3D94-883A-4F57-845451DDEF2D}"/>
              </a:ext>
            </a:extLst>
          </p:cNvPr>
          <p:cNvSpPr/>
          <p:nvPr/>
        </p:nvSpPr>
        <p:spPr bwMode="white">
          <a:xfrm>
            <a:off x="1487488" y="487377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5D54EC4-1B03-D213-4D9B-E6EDED3DFF55}"/>
              </a:ext>
            </a:extLst>
          </p:cNvPr>
          <p:cNvSpPr/>
          <p:nvPr/>
        </p:nvSpPr>
        <p:spPr bwMode="white">
          <a:xfrm>
            <a:off x="1775520" y="5921703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17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66AA1-3FDC-0BA1-C4DC-783DFB3C6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86918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23D16E-B1D9-8AB2-EAE3-7D1F6F5196F3}"/>
              </a:ext>
            </a:extLst>
          </p:cNvPr>
          <p:cNvSpPr/>
          <p:nvPr/>
        </p:nvSpPr>
        <p:spPr bwMode="white">
          <a:xfrm>
            <a:off x="695400" y="2276872"/>
            <a:ext cx="1101722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F3BEC6-2BDA-CB21-540C-65774E7F64B2}"/>
              </a:ext>
            </a:extLst>
          </p:cNvPr>
          <p:cNvSpPr/>
          <p:nvPr/>
        </p:nvSpPr>
        <p:spPr bwMode="white">
          <a:xfrm>
            <a:off x="1775520" y="328498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028FEB-FAB3-263F-9FFB-F77F8D9BE8EC}"/>
              </a:ext>
            </a:extLst>
          </p:cNvPr>
          <p:cNvSpPr/>
          <p:nvPr/>
        </p:nvSpPr>
        <p:spPr bwMode="white">
          <a:xfrm>
            <a:off x="1127448" y="4093053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6BC758-78DA-609D-C819-7B679ABB441B}"/>
              </a:ext>
            </a:extLst>
          </p:cNvPr>
          <p:cNvSpPr/>
          <p:nvPr/>
        </p:nvSpPr>
        <p:spPr bwMode="white">
          <a:xfrm>
            <a:off x="1415480" y="5151503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5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A66E8-2EE7-1333-8247-93B3716D2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77473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9863CC-7408-9ACC-62AF-D8D1C17F1CC7}"/>
              </a:ext>
            </a:extLst>
          </p:cNvPr>
          <p:cNvSpPr/>
          <p:nvPr/>
        </p:nvSpPr>
        <p:spPr bwMode="white">
          <a:xfrm>
            <a:off x="1199456" y="3499406"/>
            <a:ext cx="6048672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00FFC6-AB15-78CD-84D4-17A739680718}"/>
              </a:ext>
            </a:extLst>
          </p:cNvPr>
          <p:cNvSpPr/>
          <p:nvPr/>
        </p:nvSpPr>
        <p:spPr bwMode="white">
          <a:xfrm>
            <a:off x="2711624" y="4437112"/>
            <a:ext cx="6048672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4941E-E75D-36B8-6EC7-DEEA1BE6D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05255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6A4899-D3BD-D7A0-07C3-EF0363B88F7F}"/>
              </a:ext>
            </a:extLst>
          </p:cNvPr>
          <p:cNvSpPr/>
          <p:nvPr/>
        </p:nvSpPr>
        <p:spPr bwMode="white">
          <a:xfrm>
            <a:off x="983432" y="262519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8AB540-B96C-8A36-986F-4A3E0BBDC542}"/>
              </a:ext>
            </a:extLst>
          </p:cNvPr>
          <p:cNvSpPr/>
          <p:nvPr/>
        </p:nvSpPr>
        <p:spPr bwMode="white">
          <a:xfrm>
            <a:off x="1415480" y="364502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7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752FE-97D3-C514-ACDB-F2138C2ED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90007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5C96C6-583D-5559-5D1D-6AAF5F8747CF}"/>
              </a:ext>
            </a:extLst>
          </p:cNvPr>
          <p:cNvSpPr/>
          <p:nvPr/>
        </p:nvSpPr>
        <p:spPr bwMode="white">
          <a:xfrm>
            <a:off x="983432" y="262519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569A8E-E1B7-2EE4-9B3F-D4E3FEC2CAFF}"/>
              </a:ext>
            </a:extLst>
          </p:cNvPr>
          <p:cNvSpPr/>
          <p:nvPr/>
        </p:nvSpPr>
        <p:spPr bwMode="white">
          <a:xfrm>
            <a:off x="2855640" y="364502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DBABC9-EFC3-1693-4F1B-053EF5886F49}"/>
              </a:ext>
            </a:extLst>
          </p:cNvPr>
          <p:cNvSpPr/>
          <p:nvPr/>
        </p:nvSpPr>
        <p:spPr bwMode="white">
          <a:xfrm>
            <a:off x="2711624" y="4469023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75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31350-A301-12D1-3DF2-8608E1253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10153"/>
            <a:ext cx="11340000" cy="383769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87C279-E722-51EB-272E-233009B304A8}"/>
              </a:ext>
            </a:extLst>
          </p:cNvPr>
          <p:cNvSpPr/>
          <p:nvPr/>
        </p:nvSpPr>
        <p:spPr bwMode="white">
          <a:xfrm>
            <a:off x="983432" y="262519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535B50-4571-8018-F643-444535F2FF60}"/>
              </a:ext>
            </a:extLst>
          </p:cNvPr>
          <p:cNvSpPr/>
          <p:nvPr/>
        </p:nvSpPr>
        <p:spPr bwMode="white">
          <a:xfrm>
            <a:off x="1919536" y="3740243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1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E746B-8BB1-D042-3E8D-4E2D69795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507315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2478F6-EDCB-B136-0C50-8A846EE33D24}"/>
              </a:ext>
            </a:extLst>
          </p:cNvPr>
          <p:cNvSpPr/>
          <p:nvPr/>
        </p:nvSpPr>
        <p:spPr bwMode="white">
          <a:xfrm>
            <a:off x="983432" y="256490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109909-DED7-5249-8A6C-F8667CED38DD}"/>
              </a:ext>
            </a:extLst>
          </p:cNvPr>
          <p:cNvSpPr/>
          <p:nvPr/>
        </p:nvSpPr>
        <p:spPr bwMode="white">
          <a:xfrm>
            <a:off x="1343472" y="335859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60B2D7-B8B4-C3FD-6651-3E2210EA500E}"/>
              </a:ext>
            </a:extLst>
          </p:cNvPr>
          <p:cNvSpPr/>
          <p:nvPr/>
        </p:nvSpPr>
        <p:spPr bwMode="white">
          <a:xfrm>
            <a:off x="1919536" y="4457167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4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82082-181F-2A30-02B9-5B6116CB6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88" y="1556792"/>
            <a:ext cx="11340000" cy="473295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06579D-39E5-7F87-F255-F371556B321D}"/>
              </a:ext>
            </a:extLst>
          </p:cNvPr>
          <p:cNvSpPr/>
          <p:nvPr/>
        </p:nvSpPr>
        <p:spPr bwMode="white">
          <a:xfrm>
            <a:off x="767408" y="2492896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872DE9-4C0A-9E88-22E6-FFFB588CBB15}"/>
              </a:ext>
            </a:extLst>
          </p:cNvPr>
          <p:cNvSpPr/>
          <p:nvPr/>
        </p:nvSpPr>
        <p:spPr bwMode="white">
          <a:xfrm>
            <a:off x="1127448" y="3590364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DF3411-356F-D968-9E49-20D815718A8F}"/>
              </a:ext>
            </a:extLst>
          </p:cNvPr>
          <p:cNvSpPr/>
          <p:nvPr/>
        </p:nvSpPr>
        <p:spPr bwMode="white">
          <a:xfrm>
            <a:off x="1415480" y="4543211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17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07C7B-8058-4263-8EB3-6057330F1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80457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DF5F78-C9FE-2EDF-B84C-0FF3D4C581B5}"/>
              </a:ext>
            </a:extLst>
          </p:cNvPr>
          <p:cNvSpPr/>
          <p:nvPr/>
        </p:nvSpPr>
        <p:spPr bwMode="white">
          <a:xfrm>
            <a:off x="983432" y="262519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2DB7E3-CCAD-2E3E-3DB7-B0E1D346C288}"/>
              </a:ext>
            </a:extLst>
          </p:cNvPr>
          <p:cNvSpPr/>
          <p:nvPr/>
        </p:nvSpPr>
        <p:spPr bwMode="white">
          <a:xfrm>
            <a:off x="1127448" y="341888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096C2A-4826-459B-5731-031E5AA75461}"/>
              </a:ext>
            </a:extLst>
          </p:cNvPr>
          <p:cNvSpPr/>
          <p:nvPr/>
        </p:nvSpPr>
        <p:spPr bwMode="white">
          <a:xfrm>
            <a:off x="1847528" y="4378481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CAED608-3F15-3F44-135F-901C18C232A1}"/>
              </a:ext>
            </a:extLst>
          </p:cNvPr>
          <p:cNvSpPr/>
          <p:nvPr/>
        </p:nvSpPr>
        <p:spPr bwMode="white">
          <a:xfrm>
            <a:off x="1703512" y="5461195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7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54993-9D2E-3025-37B6-84D75BF44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54769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BAA9CD-BEC3-2F30-715F-E35E426E0D17}"/>
              </a:ext>
            </a:extLst>
          </p:cNvPr>
          <p:cNvSpPr/>
          <p:nvPr/>
        </p:nvSpPr>
        <p:spPr bwMode="white">
          <a:xfrm>
            <a:off x="833976" y="2492896"/>
            <a:ext cx="10158567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34B556-877E-D3DF-459C-D06931ECAA7D}"/>
              </a:ext>
            </a:extLst>
          </p:cNvPr>
          <p:cNvSpPr/>
          <p:nvPr/>
        </p:nvSpPr>
        <p:spPr bwMode="white">
          <a:xfrm>
            <a:off x="2135560" y="3553508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71C1D3-5DE4-A45B-22A3-81BDE1C7F3A5}"/>
              </a:ext>
            </a:extLst>
          </p:cNvPr>
          <p:cNvSpPr/>
          <p:nvPr/>
        </p:nvSpPr>
        <p:spPr bwMode="white">
          <a:xfrm>
            <a:off x="1919536" y="4437112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A0C3EB-C39C-0AC5-1210-49274BDE61D1}"/>
              </a:ext>
            </a:extLst>
          </p:cNvPr>
          <p:cNvSpPr/>
          <p:nvPr/>
        </p:nvSpPr>
        <p:spPr bwMode="white">
          <a:xfrm>
            <a:off x="1919536" y="5205736"/>
            <a:ext cx="7056784" cy="79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5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2025-06-22T08:46:41Z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