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794B6C-8A5F-A232-9F6F-0E14233E1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12" y="3140968"/>
            <a:ext cx="11280576" cy="4878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DB38C-474B-674D-D60B-AD1F58C76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27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C57BC-A2D3-9C10-0F2D-B51729054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95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80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96348-A893-F090-D8D3-398D2A3EF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839960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E37D80F-AC06-DF70-409F-BEB00ECFFB8B}"/>
              </a:ext>
            </a:extLst>
          </p:cNvPr>
          <p:cNvSpPr/>
          <p:nvPr/>
        </p:nvSpPr>
        <p:spPr bwMode="white">
          <a:xfrm>
            <a:off x="2351584" y="2204864"/>
            <a:ext cx="75608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32006CF-875F-EFE3-839D-3E8BD6B9B7C9}"/>
              </a:ext>
            </a:extLst>
          </p:cNvPr>
          <p:cNvSpPr/>
          <p:nvPr/>
        </p:nvSpPr>
        <p:spPr bwMode="white">
          <a:xfrm>
            <a:off x="263352" y="3575819"/>
            <a:ext cx="9145016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C8AC14B-ABA1-1562-7739-93A57BD056CC}"/>
              </a:ext>
            </a:extLst>
          </p:cNvPr>
          <p:cNvSpPr/>
          <p:nvPr/>
        </p:nvSpPr>
        <p:spPr bwMode="white">
          <a:xfrm>
            <a:off x="551384" y="4588344"/>
            <a:ext cx="10009112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4E8B864-2682-2E45-510E-DD4DC42FBC8B}"/>
              </a:ext>
            </a:extLst>
          </p:cNvPr>
          <p:cNvSpPr/>
          <p:nvPr/>
        </p:nvSpPr>
        <p:spPr bwMode="white">
          <a:xfrm>
            <a:off x="407368" y="5374996"/>
            <a:ext cx="11593288" cy="148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3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10FD1-AA83-D1BA-6BC2-E5BB65A45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67783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861B29-F395-17B5-4E97-A2A7644F9868}"/>
              </a:ext>
            </a:extLst>
          </p:cNvPr>
          <p:cNvSpPr/>
          <p:nvPr/>
        </p:nvSpPr>
        <p:spPr bwMode="white">
          <a:xfrm>
            <a:off x="551384" y="2348880"/>
            <a:ext cx="93610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5AD1BF9-87C3-86DC-210D-BC850F7DF022}"/>
              </a:ext>
            </a:extLst>
          </p:cNvPr>
          <p:cNvSpPr/>
          <p:nvPr/>
        </p:nvSpPr>
        <p:spPr bwMode="white">
          <a:xfrm>
            <a:off x="407368" y="3789039"/>
            <a:ext cx="9145016" cy="12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22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079A4-2CB0-86E6-1FE8-39B272C92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43316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C441FE-CC22-E109-7877-30F42B682865}"/>
              </a:ext>
            </a:extLst>
          </p:cNvPr>
          <p:cNvSpPr/>
          <p:nvPr/>
        </p:nvSpPr>
        <p:spPr bwMode="white">
          <a:xfrm>
            <a:off x="695400" y="3555076"/>
            <a:ext cx="9145016" cy="117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B0DF9BF-E4E9-3F0F-1379-9807293711FF}"/>
              </a:ext>
            </a:extLst>
          </p:cNvPr>
          <p:cNvSpPr/>
          <p:nvPr/>
        </p:nvSpPr>
        <p:spPr bwMode="white">
          <a:xfrm>
            <a:off x="407368" y="5013176"/>
            <a:ext cx="9145016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9960D03-8687-5BF3-60FF-3030F3F07FB3}"/>
              </a:ext>
            </a:extLst>
          </p:cNvPr>
          <p:cNvSpPr/>
          <p:nvPr/>
        </p:nvSpPr>
        <p:spPr bwMode="white">
          <a:xfrm>
            <a:off x="671666" y="5873712"/>
            <a:ext cx="9145016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55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EA40D-E9D8-0A16-1E2D-CBCE0B95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3943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2A6AD0-07C3-4B5C-6C84-BB45342EF2CA}"/>
              </a:ext>
            </a:extLst>
          </p:cNvPr>
          <p:cNvSpPr/>
          <p:nvPr/>
        </p:nvSpPr>
        <p:spPr bwMode="white">
          <a:xfrm>
            <a:off x="479376" y="3429000"/>
            <a:ext cx="1116124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9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7CCF2-608E-1EDF-7DCC-28E9A069C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39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8ACD7-ADEB-ABCD-C7CF-5922B9466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75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6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32303-12FF-9BB3-A90C-77FC520F0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81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90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A5F2F-595E-7BF6-8F69-E58F30183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05588"/>
            <a:ext cx="11340000" cy="40468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7F4D5C-59A5-1344-A5BE-C85C5549AB27}"/>
              </a:ext>
            </a:extLst>
          </p:cNvPr>
          <p:cNvSpPr/>
          <p:nvPr/>
        </p:nvSpPr>
        <p:spPr bwMode="white">
          <a:xfrm>
            <a:off x="767408" y="3000512"/>
            <a:ext cx="2818337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B78C1E2-2906-305F-0A26-45D8085813BC}"/>
              </a:ext>
            </a:extLst>
          </p:cNvPr>
          <p:cNvSpPr/>
          <p:nvPr/>
        </p:nvSpPr>
        <p:spPr bwMode="white">
          <a:xfrm>
            <a:off x="839416" y="3861048"/>
            <a:ext cx="11449272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8ECC6B6-55E0-F911-BAEE-7326FDF0EB7C}"/>
              </a:ext>
            </a:extLst>
          </p:cNvPr>
          <p:cNvSpPr/>
          <p:nvPr/>
        </p:nvSpPr>
        <p:spPr bwMode="white">
          <a:xfrm>
            <a:off x="730144" y="4797152"/>
            <a:ext cx="5869912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85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D79BB-3D42-FB91-C897-5AB0EAB8D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1752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C74B40-ACA1-C3E5-7EA4-150BB0D5F975}"/>
              </a:ext>
            </a:extLst>
          </p:cNvPr>
          <p:cNvSpPr/>
          <p:nvPr/>
        </p:nvSpPr>
        <p:spPr bwMode="white">
          <a:xfrm>
            <a:off x="551384" y="2348880"/>
            <a:ext cx="9145016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835D5D4-2333-7F58-BC36-1EA1A6CD0410}"/>
              </a:ext>
            </a:extLst>
          </p:cNvPr>
          <p:cNvSpPr/>
          <p:nvPr/>
        </p:nvSpPr>
        <p:spPr bwMode="white">
          <a:xfrm>
            <a:off x="407368" y="3142748"/>
            <a:ext cx="9145016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50EBFE4-55D7-D49B-1A4C-5877D0E9131F}"/>
              </a:ext>
            </a:extLst>
          </p:cNvPr>
          <p:cNvSpPr/>
          <p:nvPr/>
        </p:nvSpPr>
        <p:spPr bwMode="white">
          <a:xfrm>
            <a:off x="407368" y="3999518"/>
            <a:ext cx="9145016" cy="57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5E7CBA5-E2B6-183E-FF27-67EF4E08F13B}"/>
              </a:ext>
            </a:extLst>
          </p:cNvPr>
          <p:cNvSpPr/>
          <p:nvPr/>
        </p:nvSpPr>
        <p:spPr bwMode="white">
          <a:xfrm>
            <a:off x="623392" y="4935518"/>
            <a:ext cx="10801200" cy="150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91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2401C-3A25-34CF-6A64-EF3FB3475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3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47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250F2-DAEA-666C-D518-1D2B24A9A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88000"/>
            <a:ext cx="11340000" cy="56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64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AAFC3-F219-8CEF-0ADE-FF529345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82" y="1224000"/>
            <a:ext cx="11340000" cy="9839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FFA67B0-CE2E-5DB5-EE22-C36D9253E8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444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097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