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6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C2CF28-91D5-5801-05EE-A8F56DA5B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704" y="3124529"/>
            <a:ext cx="11424592" cy="6089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1D245-C93F-54E2-20A0-24676B5E0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520237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40E783-9DE5-3B97-1BCA-CC8440C4958D}"/>
              </a:ext>
            </a:extLst>
          </p:cNvPr>
          <p:cNvSpPr/>
          <p:nvPr/>
        </p:nvSpPr>
        <p:spPr bwMode="white">
          <a:xfrm>
            <a:off x="426000" y="4365104"/>
            <a:ext cx="47338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F2394C1-C4AF-59C0-A169-3FFAD5678CC2}"/>
              </a:ext>
            </a:extLst>
          </p:cNvPr>
          <p:cNvSpPr/>
          <p:nvPr/>
        </p:nvSpPr>
        <p:spPr bwMode="white">
          <a:xfrm>
            <a:off x="407368" y="5301208"/>
            <a:ext cx="720080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39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2DF37-175E-2F38-9EFD-E1A3B3245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73022"/>
            <a:ext cx="11340000" cy="457107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F978ABB-AD68-9B02-4C30-CF5909527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005064"/>
            <a:ext cx="2671296" cy="2512779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1B2222A-2CB7-B187-800E-A55F1A22D225}"/>
              </a:ext>
            </a:extLst>
          </p:cNvPr>
          <p:cNvSpPr/>
          <p:nvPr/>
        </p:nvSpPr>
        <p:spPr bwMode="white">
          <a:xfrm>
            <a:off x="695400" y="2420888"/>
            <a:ext cx="85689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6C846EE-C1F5-2DA2-48FD-64EAF938AD1B}"/>
              </a:ext>
            </a:extLst>
          </p:cNvPr>
          <p:cNvSpPr/>
          <p:nvPr/>
        </p:nvSpPr>
        <p:spPr bwMode="white">
          <a:xfrm>
            <a:off x="551384" y="3284984"/>
            <a:ext cx="105131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4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A414C-1807-1A48-70FF-04768ED88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481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535D121-FCF3-A6C8-109B-334C5E075A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356992"/>
            <a:ext cx="3475711" cy="267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101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1DE705-DB5E-AAC4-C66F-E0DF5D5F5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06881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1C5B3AF-DE4F-95AA-EA30-F874645B6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429000"/>
            <a:ext cx="3475711" cy="267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06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D1D99-E0F5-DCD8-03C4-2E52FBDAC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71676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E6EB50-0052-B6CE-576D-A31D03D11B59}"/>
              </a:ext>
            </a:extLst>
          </p:cNvPr>
          <p:cNvSpPr/>
          <p:nvPr/>
        </p:nvSpPr>
        <p:spPr bwMode="white">
          <a:xfrm>
            <a:off x="479376" y="3219385"/>
            <a:ext cx="5184576" cy="157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B774A70-0CCA-3339-A2E9-2B95181296AF}"/>
              </a:ext>
            </a:extLst>
          </p:cNvPr>
          <p:cNvSpPr/>
          <p:nvPr/>
        </p:nvSpPr>
        <p:spPr bwMode="white">
          <a:xfrm>
            <a:off x="376210" y="5085184"/>
            <a:ext cx="88161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CB517B9-C42F-0FFD-A925-B1EEC7403100}"/>
              </a:ext>
            </a:extLst>
          </p:cNvPr>
          <p:cNvSpPr/>
          <p:nvPr/>
        </p:nvSpPr>
        <p:spPr bwMode="white">
          <a:xfrm>
            <a:off x="407368" y="5963345"/>
            <a:ext cx="88161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1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EDB4C-FC39-3305-8624-AC08D3DE4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412776"/>
            <a:ext cx="10638552" cy="46063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E5A4B96-3256-AFBF-E6E5-DAB19BEBA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077072"/>
            <a:ext cx="3096344" cy="2379194"/>
          </a:xfrm>
          <a:prstGeom prst="rect">
            <a:avLst/>
          </a:prstGeom>
        </p:spPr>
      </p:pic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51586CFF-527F-84A8-29CB-593F5DB8DC97}"/>
              </a:ext>
            </a:extLst>
          </p:cNvPr>
          <p:cNvSpPr/>
          <p:nvPr/>
        </p:nvSpPr>
        <p:spPr bwMode="white">
          <a:xfrm>
            <a:off x="226871" y="4832486"/>
            <a:ext cx="88161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B2D6D286-2F89-5DE2-470E-2F9A24608BC7}"/>
              </a:ext>
            </a:extLst>
          </p:cNvPr>
          <p:cNvSpPr/>
          <p:nvPr/>
        </p:nvSpPr>
        <p:spPr bwMode="white">
          <a:xfrm>
            <a:off x="242329" y="3214435"/>
            <a:ext cx="1017415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8146907D-0B60-866C-53CB-CAE7C09B3090}"/>
              </a:ext>
            </a:extLst>
          </p:cNvPr>
          <p:cNvSpPr/>
          <p:nvPr/>
        </p:nvSpPr>
        <p:spPr bwMode="white">
          <a:xfrm>
            <a:off x="85517" y="4097339"/>
            <a:ext cx="88161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26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DA61D-A964-FB7C-52C0-7F3908863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981378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218E4FE-D128-DD26-837A-47A478B20945}"/>
              </a:ext>
            </a:extLst>
          </p:cNvPr>
          <p:cNvSpPr/>
          <p:nvPr/>
        </p:nvSpPr>
        <p:spPr bwMode="white">
          <a:xfrm>
            <a:off x="1487488" y="2708920"/>
            <a:ext cx="82809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0520E4C-AEAF-9EAB-E431-2898EE22BA26}"/>
              </a:ext>
            </a:extLst>
          </p:cNvPr>
          <p:cNvSpPr/>
          <p:nvPr/>
        </p:nvSpPr>
        <p:spPr bwMode="white">
          <a:xfrm>
            <a:off x="1631504" y="3573017"/>
            <a:ext cx="82809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A966FC8-0FD3-B0B9-84AD-5DF6994E6451}"/>
              </a:ext>
            </a:extLst>
          </p:cNvPr>
          <p:cNvSpPr/>
          <p:nvPr/>
        </p:nvSpPr>
        <p:spPr bwMode="white">
          <a:xfrm>
            <a:off x="1271464" y="4414302"/>
            <a:ext cx="82809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6357D07-343C-E076-B29E-9C77C2E74B06}"/>
              </a:ext>
            </a:extLst>
          </p:cNvPr>
          <p:cNvSpPr/>
          <p:nvPr/>
        </p:nvSpPr>
        <p:spPr bwMode="white">
          <a:xfrm>
            <a:off x="1310331" y="5199467"/>
            <a:ext cx="82809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9F048C3-8690-752C-E12E-1B5789291169}"/>
              </a:ext>
            </a:extLst>
          </p:cNvPr>
          <p:cNvSpPr/>
          <p:nvPr/>
        </p:nvSpPr>
        <p:spPr bwMode="white">
          <a:xfrm>
            <a:off x="1847528" y="5984632"/>
            <a:ext cx="82809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6578A-4C58-E1E3-E813-8A9687D07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69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A16DDE5-8719-1394-4C19-545A37CCB7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3501008"/>
            <a:ext cx="2397000" cy="288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219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5525E-C6F8-D98A-3A78-8A6534BE5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19252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2D1C040-A3DE-3E4F-FFA7-7E6922240FF3}"/>
              </a:ext>
            </a:extLst>
          </p:cNvPr>
          <p:cNvSpPr/>
          <p:nvPr/>
        </p:nvSpPr>
        <p:spPr bwMode="white">
          <a:xfrm>
            <a:off x="398476" y="3205102"/>
            <a:ext cx="6417604" cy="72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8F59D80-3ADE-D683-F00F-25E2965074ED}"/>
              </a:ext>
            </a:extLst>
          </p:cNvPr>
          <p:cNvSpPr/>
          <p:nvPr/>
        </p:nvSpPr>
        <p:spPr bwMode="white">
          <a:xfrm>
            <a:off x="335360" y="4293096"/>
            <a:ext cx="7128792" cy="216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37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916A1-4C58-FFD1-052F-89DFAD55C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41066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7443158-9281-41B5-6A3E-5E427C238E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645024"/>
            <a:ext cx="2397000" cy="2889841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CF55E9C-25FC-52EC-530F-7442F24D1992}"/>
              </a:ext>
            </a:extLst>
          </p:cNvPr>
          <p:cNvSpPr/>
          <p:nvPr/>
        </p:nvSpPr>
        <p:spPr bwMode="white">
          <a:xfrm>
            <a:off x="453646" y="2852936"/>
            <a:ext cx="11042954" cy="72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1F648B0-8322-4645-FCEE-90EBFFD63557}"/>
              </a:ext>
            </a:extLst>
          </p:cNvPr>
          <p:cNvSpPr/>
          <p:nvPr/>
        </p:nvSpPr>
        <p:spPr bwMode="white">
          <a:xfrm>
            <a:off x="385611" y="4005064"/>
            <a:ext cx="6417604" cy="72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24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25E6C-1245-BFA8-E64C-CD963A4DF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164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D0F37A9-322D-C0FC-6437-C930A51644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402941"/>
            <a:ext cx="2774683" cy="245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313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A09D4-BF75-BD38-E5DD-504535F3C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68521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DCE563C-2054-6150-5E3F-3A2E9DFD41BE}"/>
              </a:ext>
            </a:extLst>
          </p:cNvPr>
          <p:cNvSpPr/>
          <p:nvPr/>
        </p:nvSpPr>
        <p:spPr bwMode="white">
          <a:xfrm>
            <a:off x="479376" y="2420888"/>
            <a:ext cx="36004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EF0D54B-E8BA-FA06-6CA5-469F0F8DDD55}"/>
              </a:ext>
            </a:extLst>
          </p:cNvPr>
          <p:cNvSpPr/>
          <p:nvPr/>
        </p:nvSpPr>
        <p:spPr bwMode="white">
          <a:xfrm>
            <a:off x="407368" y="3287328"/>
            <a:ext cx="6696744" cy="165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3F1DF3F-0327-6F8C-119D-86967F42B83B}"/>
              </a:ext>
            </a:extLst>
          </p:cNvPr>
          <p:cNvSpPr/>
          <p:nvPr/>
        </p:nvSpPr>
        <p:spPr bwMode="white">
          <a:xfrm>
            <a:off x="335360" y="5265204"/>
            <a:ext cx="71287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8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539F5-30D1-C845-99CC-424970C66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628800"/>
            <a:ext cx="11340000" cy="384963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D5642C9-317E-E645-AC8A-0F495012E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988840"/>
            <a:ext cx="2774683" cy="2455357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F29218E-8B5C-1A77-5D1C-43601715C61C}"/>
              </a:ext>
            </a:extLst>
          </p:cNvPr>
          <p:cNvSpPr/>
          <p:nvPr/>
        </p:nvSpPr>
        <p:spPr bwMode="white">
          <a:xfrm>
            <a:off x="551384" y="2780928"/>
            <a:ext cx="36004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4B99152-3902-6BD2-D6BA-462649E0CD87}"/>
              </a:ext>
            </a:extLst>
          </p:cNvPr>
          <p:cNvSpPr/>
          <p:nvPr/>
        </p:nvSpPr>
        <p:spPr bwMode="white">
          <a:xfrm>
            <a:off x="767408" y="3815442"/>
            <a:ext cx="36004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0AA69-0522-B49C-61F8-8771D1BBA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65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2BFFEF3-F27A-EF2C-3709-C485CE730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429000"/>
            <a:ext cx="2671296" cy="251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1252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69</cp:revision>
  <dcterms:created xsi:type="dcterms:W3CDTF">2015-09-16T06:44:00Z</dcterms:created>
  <dcterms:modified xsi:type="dcterms:W3CDTF">2025-06-22T02:17:16Z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