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2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FE1822-2CE7-04DB-FB37-27C1CEC7D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122657"/>
            <a:ext cx="11568608" cy="612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3FC89-2EDF-C458-F1D3-9D6F86262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72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87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0EA28-608F-5B65-3E4B-75D6BBD6A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7274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36AFE74-9FCE-DE2A-E8BA-0771050A5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5736" y="3239263"/>
            <a:ext cx="3968516" cy="312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17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790ED-9C0D-4291-CB68-6C5310E23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01932"/>
            <a:ext cx="11340000" cy="565606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811EFD-E6E3-EC8A-407A-D8A73637DA6E}"/>
              </a:ext>
            </a:extLst>
          </p:cNvPr>
          <p:cNvSpPr/>
          <p:nvPr/>
        </p:nvSpPr>
        <p:spPr bwMode="white">
          <a:xfrm>
            <a:off x="623392" y="3398012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9FC43C-013F-B6E1-3103-9449BA9AC817}"/>
              </a:ext>
            </a:extLst>
          </p:cNvPr>
          <p:cNvSpPr/>
          <p:nvPr/>
        </p:nvSpPr>
        <p:spPr bwMode="white">
          <a:xfrm>
            <a:off x="479376" y="4293096"/>
            <a:ext cx="655272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FD432A-55C9-929A-4348-97A593ADF5E2}"/>
              </a:ext>
            </a:extLst>
          </p:cNvPr>
          <p:cNvSpPr/>
          <p:nvPr/>
        </p:nvSpPr>
        <p:spPr bwMode="white">
          <a:xfrm>
            <a:off x="532752" y="6022899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E82C0-0041-65F0-63EB-2BD546159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1412776"/>
            <a:ext cx="11340000" cy="364997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6540864-4EB7-A0CE-44FF-2B2577347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789040"/>
            <a:ext cx="3420717" cy="26979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BD2AF4-8AF4-570B-B243-C29346BB49B6}"/>
              </a:ext>
            </a:extLst>
          </p:cNvPr>
          <p:cNvSpPr/>
          <p:nvPr/>
        </p:nvSpPr>
        <p:spPr bwMode="white">
          <a:xfrm>
            <a:off x="695400" y="4221088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1EBAC-7529-031F-6195-06750C8E6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644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5A2685-E47F-AFB0-1DCE-E5F2DF2FB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255844"/>
            <a:ext cx="3528392" cy="2782835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0095DC-27EC-A6A1-49DB-B7A5AF6A6E8A}"/>
              </a:ext>
            </a:extLst>
          </p:cNvPr>
          <p:cNvSpPr/>
          <p:nvPr/>
        </p:nvSpPr>
        <p:spPr bwMode="white">
          <a:xfrm>
            <a:off x="355343" y="2492896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9281C85-990E-E273-E1AA-77A5EB833ECD}"/>
              </a:ext>
            </a:extLst>
          </p:cNvPr>
          <p:cNvSpPr/>
          <p:nvPr/>
        </p:nvSpPr>
        <p:spPr bwMode="white">
          <a:xfrm>
            <a:off x="617801" y="3419477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262CC8-A8DF-EDCB-A5F4-D115A0F8571D}"/>
              </a:ext>
            </a:extLst>
          </p:cNvPr>
          <p:cNvSpPr/>
          <p:nvPr/>
        </p:nvSpPr>
        <p:spPr bwMode="white">
          <a:xfrm>
            <a:off x="604760" y="4252075"/>
            <a:ext cx="9595696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5BC41AD-D1FD-57CC-87AB-2983E1AA47EF}"/>
              </a:ext>
            </a:extLst>
          </p:cNvPr>
          <p:cNvSpPr/>
          <p:nvPr/>
        </p:nvSpPr>
        <p:spPr bwMode="white">
          <a:xfrm>
            <a:off x="578941" y="5213706"/>
            <a:ext cx="5760640" cy="60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6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CA5BE-F835-9B51-F9A6-5413AC93C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18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77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2968E-F99D-7C35-D946-7963F879A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96219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EF7B8F-D267-9A94-876B-41DBE9780BAE}"/>
              </a:ext>
            </a:extLst>
          </p:cNvPr>
          <p:cNvSpPr/>
          <p:nvPr/>
        </p:nvSpPr>
        <p:spPr bwMode="white">
          <a:xfrm>
            <a:off x="855474" y="3861048"/>
            <a:ext cx="646466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A09802C-6FCE-E7DA-2AE9-7ED5149EA66F}"/>
              </a:ext>
            </a:extLst>
          </p:cNvPr>
          <p:cNvSpPr/>
          <p:nvPr/>
        </p:nvSpPr>
        <p:spPr bwMode="white">
          <a:xfrm>
            <a:off x="551384" y="6165304"/>
            <a:ext cx="60326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D3219-18A1-72F6-7F0E-A95916BD1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1413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D7A8B93-86AA-B8EC-329D-9AB438352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861048"/>
            <a:ext cx="3533147" cy="232492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A57D22-1885-C8A9-3DF4-63E6BC36254F}"/>
              </a:ext>
            </a:extLst>
          </p:cNvPr>
          <p:cNvSpPr/>
          <p:nvPr/>
        </p:nvSpPr>
        <p:spPr bwMode="white">
          <a:xfrm>
            <a:off x="767408" y="3861048"/>
            <a:ext cx="60326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2290B8-901F-E74A-8910-635B39C40A62}"/>
              </a:ext>
            </a:extLst>
          </p:cNvPr>
          <p:cNvSpPr/>
          <p:nvPr/>
        </p:nvSpPr>
        <p:spPr bwMode="white">
          <a:xfrm>
            <a:off x="407368" y="4771480"/>
            <a:ext cx="60326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7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65EEB-9225-93E1-9846-2B079A381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4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03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F6999-C8A9-A1A9-29DC-ECCD50F01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7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07286C2-E574-9B01-FD63-6DF8E83E6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2809278" cy="307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0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9AFC6-86A6-F135-2A78-88F34AE64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2329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42410-5AE0-B64B-3295-8D0D63394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297144" cy="242285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AF4B133-086A-48AE-DE20-0ED443976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361" y="3645024"/>
            <a:ext cx="2809278" cy="307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00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CED1A-0294-5E74-9E29-E91671E21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25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4B99E0-6EC0-9C18-046D-569458306240}"/>
              </a:ext>
            </a:extLst>
          </p:cNvPr>
          <p:cNvSpPr/>
          <p:nvPr/>
        </p:nvSpPr>
        <p:spPr bwMode="white">
          <a:xfrm>
            <a:off x="551384" y="3068960"/>
            <a:ext cx="40324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97D60F0-8728-5BFF-0475-34F9446F2CA1}"/>
              </a:ext>
            </a:extLst>
          </p:cNvPr>
          <p:cNvSpPr/>
          <p:nvPr/>
        </p:nvSpPr>
        <p:spPr bwMode="white">
          <a:xfrm>
            <a:off x="524736" y="3933056"/>
            <a:ext cx="69394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83309DA-496C-2663-073C-FDAD75598252}"/>
              </a:ext>
            </a:extLst>
          </p:cNvPr>
          <p:cNvSpPr/>
          <p:nvPr/>
        </p:nvSpPr>
        <p:spPr bwMode="white">
          <a:xfrm>
            <a:off x="523868" y="5193196"/>
            <a:ext cx="49960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2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D6DC3-14B6-4730-566A-7907E2BB5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7805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C039BBD-F93D-B76B-C6B2-EF1A2D8AB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700808"/>
            <a:ext cx="2239328" cy="2448272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F9C1BE-B86F-F8A5-D784-8D7AE9D2C1E8}"/>
              </a:ext>
            </a:extLst>
          </p:cNvPr>
          <p:cNvSpPr/>
          <p:nvPr/>
        </p:nvSpPr>
        <p:spPr bwMode="white">
          <a:xfrm>
            <a:off x="551384" y="3861048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E74D6D-C41B-AF43-4E3C-A36B8DECC9D8}"/>
              </a:ext>
            </a:extLst>
          </p:cNvPr>
          <p:cNvSpPr/>
          <p:nvPr/>
        </p:nvSpPr>
        <p:spPr bwMode="white">
          <a:xfrm>
            <a:off x="551384" y="4667166"/>
            <a:ext cx="11305256" cy="157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0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F31E1-7492-2328-636B-F5DF4E2DF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9114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98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C9BFE-074C-A5A3-C064-18A7810E2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0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81C315-23FA-A2FC-E115-AD41C67C1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3068960"/>
            <a:ext cx="4122131" cy="33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879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65177-3BD2-96E3-8E5D-2FB963D4D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24" y="1052736"/>
            <a:ext cx="11340000" cy="36945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EA82EA-6E81-AC46-9362-18390D63BB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3861048"/>
            <a:ext cx="3745954" cy="27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0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45781-E9FC-1DE6-2EBC-DBE18EC25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843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9C5C0B-8146-A249-5B8E-763E562BF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1546703"/>
            <a:ext cx="4122131" cy="3374968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D0F32A-75F1-7D9D-69CB-2D0D80E446B9}"/>
              </a:ext>
            </a:extLst>
          </p:cNvPr>
          <p:cNvSpPr/>
          <p:nvPr/>
        </p:nvSpPr>
        <p:spPr bwMode="white">
          <a:xfrm>
            <a:off x="457368" y="2564028"/>
            <a:ext cx="583264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1AAE33E-9D43-6E1A-A593-CD05A61B745F}"/>
              </a:ext>
            </a:extLst>
          </p:cNvPr>
          <p:cNvSpPr/>
          <p:nvPr/>
        </p:nvSpPr>
        <p:spPr bwMode="white">
          <a:xfrm>
            <a:off x="623392" y="3356992"/>
            <a:ext cx="7416824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30FADC0-BE5B-D5E9-8B13-FBE5BC926F0D}"/>
              </a:ext>
            </a:extLst>
          </p:cNvPr>
          <p:cNvSpPr/>
          <p:nvPr/>
        </p:nvSpPr>
        <p:spPr bwMode="white">
          <a:xfrm>
            <a:off x="551384" y="4160584"/>
            <a:ext cx="7416824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80DB75F-E89A-41D1-839B-B83A4C23FA89}"/>
              </a:ext>
            </a:extLst>
          </p:cNvPr>
          <p:cNvSpPr/>
          <p:nvPr/>
        </p:nvSpPr>
        <p:spPr bwMode="white">
          <a:xfrm>
            <a:off x="547575" y="4921671"/>
            <a:ext cx="7416824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95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725B8-1AE6-FA16-9309-FF523FB27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3434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683F6E-E594-821E-BE6B-2AD361806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2420888"/>
            <a:ext cx="4122131" cy="337496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E78DF9-F6E8-A9E5-3228-F08E2B5B98F0}"/>
              </a:ext>
            </a:extLst>
          </p:cNvPr>
          <p:cNvSpPr/>
          <p:nvPr/>
        </p:nvSpPr>
        <p:spPr bwMode="white">
          <a:xfrm>
            <a:off x="623392" y="2420888"/>
            <a:ext cx="7416824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0FDC96-4451-7F54-3957-E28C6951E6ED}"/>
              </a:ext>
            </a:extLst>
          </p:cNvPr>
          <p:cNvSpPr/>
          <p:nvPr/>
        </p:nvSpPr>
        <p:spPr bwMode="white">
          <a:xfrm>
            <a:off x="623392" y="3356992"/>
            <a:ext cx="6480720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71F4A81-4048-2C2E-17B8-B69F4CD3E636}"/>
              </a:ext>
            </a:extLst>
          </p:cNvPr>
          <p:cNvSpPr/>
          <p:nvPr/>
        </p:nvSpPr>
        <p:spPr bwMode="white">
          <a:xfrm>
            <a:off x="731405" y="4147228"/>
            <a:ext cx="6300699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2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1940C-0E64-3918-BC26-9260DDB2A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350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0F9A34-C3B4-C739-E0A4-4F69DB18EA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3284984"/>
            <a:ext cx="3745954" cy="2798904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2BCF5F6-5F25-727A-279E-9FAFEFA58723}"/>
              </a:ext>
            </a:extLst>
          </p:cNvPr>
          <p:cNvSpPr/>
          <p:nvPr/>
        </p:nvSpPr>
        <p:spPr bwMode="white">
          <a:xfrm>
            <a:off x="560468" y="2420888"/>
            <a:ext cx="243918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481B91C-3F06-EAE0-CF40-25CE5D9A4383}"/>
              </a:ext>
            </a:extLst>
          </p:cNvPr>
          <p:cNvSpPr/>
          <p:nvPr/>
        </p:nvSpPr>
        <p:spPr bwMode="white">
          <a:xfrm>
            <a:off x="2999656" y="2348880"/>
            <a:ext cx="7416824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545A962-C5D1-5C44-6252-968BDC156626}"/>
              </a:ext>
            </a:extLst>
          </p:cNvPr>
          <p:cNvSpPr/>
          <p:nvPr/>
        </p:nvSpPr>
        <p:spPr bwMode="white">
          <a:xfrm>
            <a:off x="551384" y="3355241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D8BFAD3-A3CC-B7B0-4422-6BE038F76334}"/>
              </a:ext>
            </a:extLst>
          </p:cNvPr>
          <p:cNvSpPr/>
          <p:nvPr/>
        </p:nvSpPr>
        <p:spPr bwMode="white">
          <a:xfrm>
            <a:off x="479376" y="4005940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46C2F53-2C6C-19B4-2676-248ADAA99EF0}"/>
              </a:ext>
            </a:extLst>
          </p:cNvPr>
          <p:cNvSpPr/>
          <p:nvPr/>
        </p:nvSpPr>
        <p:spPr bwMode="white">
          <a:xfrm>
            <a:off x="428595" y="4952572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0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5783C-17C8-F675-D77B-4BC484FE7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3713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26B589-2714-FC74-9002-BCE65F288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974" y="2636912"/>
            <a:ext cx="3745954" cy="2798904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E33C74-FFB5-0F82-422A-D1F2A5E591C1}"/>
              </a:ext>
            </a:extLst>
          </p:cNvPr>
          <p:cNvSpPr/>
          <p:nvPr/>
        </p:nvSpPr>
        <p:spPr bwMode="white">
          <a:xfrm>
            <a:off x="767408" y="2492896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AC1F54-98B7-4B6F-E685-09B0C145226A}"/>
              </a:ext>
            </a:extLst>
          </p:cNvPr>
          <p:cNvSpPr/>
          <p:nvPr/>
        </p:nvSpPr>
        <p:spPr bwMode="white">
          <a:xfrm>
            <a:off x="623392" y="3356992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D876B2-36A8-E8B6-2FC5-BFB697FD543A}"/>
              </a:ext>
            </a:extLst>
          </p:cNvPr>
          <p:cNvSpPr/>
          <p:nvPr/>
        </p:nvSpPr>
        <p:spPr bwMode="white">
          <a:xfrm>
            <a:off x="623392" y="4172696"/>
            <a:ext cx="6303498" cy="5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4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C1C91-405F-689C-F45E-906C26F2C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6422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EDFB07-4E5D-02BF-64EB-22D57EA773A2}"/>
              </a:ext>
            </a:extLst>
          </p:cNvPr>
          <p:cNvSpPr/>
          <p:nvPr/>
        </p:nvSpPr>
        <p:spPr bwMode="white">
          <a:xfrm>
            <a:off x="839416" y="3140968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73E28D-414D-FEA3-26A7-09ED72781312}"/>
              </a:ext>
            </a:extLst>
          </p:cNvPr>
          <p:cNvSpPr/>
          <p:nvPr/>
        </p:nvSpPr>
        <p:spPr bwMode="white">
          <a:xfrm>
            <a:off x="1127448" y="4077072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4EDC3E-8B9E-EBC9-82ED-72D89445C379}"/>
              </a:ext>
            </a:extLst>
          </p:cNvPr>
          <p:cNvSpPr/>
          <p:nvPr/>
        </p:nvSpPr>
        <p:spPr bwMode="white">
          <a:xfrm>
            <a:off x="1055440" y="4821914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5E8440-3F27-4378-6A04-8FC0D109C9C3}"/>
              </a:ext>
            </a:extLst>
          </p:cNvPr>
          <p:cNvSpPr/>
          <p:nvPr/>
        </p:nvSpPr>
        <p:spPr bwMode="white">
          <a:xfrm>
            <a:off x="1160130" y="5805264"/>
            <a:ext cx="55119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07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EBE8B-E5ED-123E-39F1-FFDCC8823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0546889" cy="586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F0DCA5F-86A7-E40C-C12F-E4822195F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751" y="1988840"/>
            <a:ext cx="2906091" cy="2539777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0C110D-2C43-858F-21CB-17915766FEB5}"/>
              </a:ext>
            </a:extLst>
          </p:cNvPr>
          <p:cNvSpPr/>
          <p:nvPr/>
        </p:nvSpPr>
        <p:spPr bwMode="white">
          <a:xfrm>
            <a:off x="1487488" y="3501008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2644860-F589-70E8-B285-A96356E07794}"/>
              </a:ext>
            </a:extLst>
          </p:cNvPr>
          <p:cNvSpPr/>
          <p:nvPr/>
        </p:nvSpPr>
        <p:spPr bwMode="white">
          <a:xfrm>
            <a:off x="1271464" y="4365104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26C8E12-2142-20E6-5B88-E4C6D551F93F}"/>
              </a:ext>
            </a:extLst>
          </p:cNvPr>
          <p:cNvSpPr/>
          <p:nvPr/>
        </p:nvSpPr>
        <p:spPr bwMode="white">
          <a:xfrm>
            <a:off x="1055440" y="5229200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685EFA-8B7D-B146-10A1-4630E3AD9D33}"/>
              </a:ext>
            </a:extLst>
          </p:cNvPr>
          <p:cNvSpPr/>
          <p:nvPr/>
        </p:nvSpPr>
        <p:spPr bwMode="white">
          <a:xfrm>
            <a:off x="1271464" y="609329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73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9EC17-B474-00CE-89E3-B56518090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66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0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39724-0A8D-C2DF-28CF-84A1BE78E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1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3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CA09F-2306-B030-3FF9-25372186F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00DB64-743C-64C9-130E-2BDF57E59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84984"/>
            <a:ext cx="11340000" cy="8748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B2C003-06B2-B727-C175-1A290612D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549443"/>
            <a:ext cx="3666124" cy="259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89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F5E33-937A-B25D-0BFF-322C6A24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37744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147644-E7DA-43C9-C4A1-031000E58C07}"/>
              </a:ext>
            </a:extLst>
          </p:cNvPr>
          <p:cNvSpPr/>
          <p:nvPr/>
        </p:nvSpPr>
        <p:spPr bwMode="white">
          <a:xfrm>
            <a:off x="551384" y="2348880"/>
            <a:ext cx="4322720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01C896-37BF-F2F4-59FB-FE4EE389288D}"/>
              </a:ext>
            </a:extLst>
          </p:cNvPr>
          <p:cNvSpPr/>
          <p:nvPr/>
        </p:nvSpPr>
        <p:spPr bwMode="white">
          <a:xfrm>
            <a:off x="623392" y="3140968"/>
            <a:ext cx="5832648" cy="336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4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A8294-C725-2A8C-B20D-8B1EFA98D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40530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882AC3-E1DA-0E5F-819A-73ABA8D01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980728"/>
            <a:ext cx="3666124" cy="259844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1511E5-CA8A-CCCC-9827-6B3C82847D4A}"/>
              </a:ext>
            </a:extLst>
          </p:cNvPr>
          <p:cNvSpPr/>
          <p:nvPr/>
        </p:nvSpPr>
        <p:spPr bwMode="white">
          <a:xfrm>
            <a:off x="767408" y="234888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64001E-83C5-0EF2-5782-7E71AB932633}"/>
              </a:ext>
            </a:extLst>
          </p:cNvPr>
          <p:cNvSpPr/>
          <p:nvPr/>
        </p:nvSpPr>
        <p:spPr bwMode="white">
          <a:xfrm>
            <a:off x="551384" y="3296832"/>
            <a:ext cx="9793088" cy="229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BE588D-B41C-A188-385D-F0778812D962}"/>
              </a:ext>
            </a:extLst>
          </p:cNvPr>
          <p:cNvSpPr/>
          <p:nvPr/>
        </p:nvSpPr>
        <p:spPr bwMode="white">
          <a:xfrm>
            <a:off x="695400" y="5733256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5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2025-06-21T02:29:02Z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