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1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496E56-9AA6-2AB0-E600-BEA48C0A9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832" y="2022859"/>
            <a:ext cx="9120336" cy="28122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FA25F-72DF-CC68-1B05-DA88DEE32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1737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B10CB-A65D-7B69-3BAC-D735EEA255C0}"/>
              </a:ext>
            </a:extLst>
          </p:cNvPr>
          <p:cNvSpPr/>
          <p:nvPr/>
        </p:nvSpPr>
        <p:spPr bwMode="white">
          <a:xfrm>
            <a:off x="5879977" y="2595994"/>
            <a:ext cx="1584176" cy="107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21BA1C-7DCB-9A72-E3F9-900A54034444}"/>
              </a:ext>
            </a:extLst>
          </p:cNvPr>
          <p:cNvSpPr/>
          <p:nvPr/>
        </p:nvSpPr>
        <p:spPr bwMode="white">
          <a:xfrm>
            <a:off x="6456040" y="4262006"/>
            <a:ext cx="864096" cy="107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1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F7CC0-8E9D-6677-B068-A8CB5EDAC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1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0ECD5-5A74-7D78-A99E-C14C9F0F5A9B}"/>
              </a:ext>
            </a:extLst>
          </p:cNvPr>
          <p:cNvSpPr/>
          <p:nvPr/>
        </p:nvSpPr>
        <p:spPr bwMode="white">
          <a:xfrm>
            <a:off x="3740100" y="5206346"/>
            <a:ext cx="990226" cy="110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3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EAEAD-4CC4-4731-4E49-50D8C2892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486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2C712-29A6-B82D-8872-EBD772B912CD}"/>
              </a:ext>
            </a:extLst>
          </p:cNvPr>
          <p:cNvSpPr/>
          <p:nvPr/>
        </p:nvSpPr>
        <p:spPr bwMode="white">
          <a:xfrm>
            <a:off x="1530894" y="4985928"/>
            <a:ext cx="5764602" cy="60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5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65D75-77DF-CA50-D4F3-F3DDA749E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1441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249DE-97D7-4764-C684-EEC2069F74C4}"/>
              </a:ext>
            </a:extLst>
          </p:cNvPr>
          <p:cNvSpPr/>
          <p:nvPr/>
        </p:nvSpPr>
        <p:spPr bwMode="white">
          <a:xfrm>
            <a:off x="10537738" y="2911497"/>
            <a:ext cx="342770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0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D7266-958F-690E-202C-6D162C62C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365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16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FD5E6-7753-4423-CA12-282D30F67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C81FF-FC63-244A-10F3-6735AF76EC7B}"/>
              </a:ext>
            </a:extLst>
          </p:cNvPr>
          <p:cNvSpPr/>
          <p:nvPr/>
        </p:nvSpPr>
        <p:spPr bwMode="white">
          <a:xfrm>
            <a:off x="10433652" y="3339191"/>
            <a:ext cx="342770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08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A2E75-335D-038A-D338-A4B758125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42DC8F-35E0-FB4A-B069-003AE8C40333}"/>
              </a:ext>
            </a:extLst>
          </p:cNvPr>
          <p:cNvSpPr/>
          <p:nvPr/>
        </p:nvSpPr>
        <p:spPr bwMode="white">
          <a:xfrm>
            <a:off x="7824192" y="2510072"/>
            <a:ext cx="792088" cy="106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0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17FC6-2FBE-9F55-7F20-C6123CD3A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34758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28C0D8-AF9F-1FC5-1B44-0CF8C8C5EDBE}"/>
              </a:ext>
            </a:extLst>
          </p:cNvPr>
          <p:cNvSpPr/>
          <p:nvPr/>
        </p:nvSpPr>
        <p:spPr bwMode="white">
          <a:xfrm>
            <a:off x="1178841" y="3861048"/>
            <a:ext cx="916563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046FA4-5208-A81D-7513-F7D81CC60824}"/>
              </a:ext>
            </a:extLst>
          </p:cNvPr>
          <p:cNvSpPr/>
          <p:nvPr/>
        </p:nvSpPr>
        <p:spPr bwMode="white">
          <a:xfrm>
            <a:off x="2351584" y="5379530"/>
            <a:ext cx="3960440" cy="123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C109A-7BDB-7C12-2631-AE90E7E46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77" y="908720"/>
            <a:ext cx="11340000" cy="58645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280A88-110E-66D4-015C-5EA0FE8BCE3B}"/>
              </a:ext>
            </a:extLst>
          </p:cNvPr>
          <p:cNvSpPr/>
          <p:nvPr/>
        </p:nvSpPr>
        <p:spPr bwMode="white">
          <a:xfrm>
            <a:off x="839416" y="2708920"/>
            <a:ext cx="82089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2006F07-3D14-DDD9-4E09-94BF7A1C1098}"/>
              </a:ext>
            </a:extLst>
          </p:cNvPr>
          <p:cNvSpPr/>
          <p:nvPr/>
        </p:nvSpPr>
        <p:spPr bwMode="white">
          <a:xfrm>
            <a:off x="1919536" y="4293096"/>
            <a:ext cx="49685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005E5A7-32F5-841F-8AF3-0AB439D6E3AD}"/>
              </a:ext>
            </a:extLst>
          </p:cNvPr>
          <p:cNvSpPr/>
          <p:nvPr/>
        </p:nvSpPr>
        <p:spPr bwMode="white">
          <a:xfrm>
            <a:off x="2423592" y="5739570"/>
            <a:ext cx="1713853" cy="10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E4BC7-6888-E354-E6C4-164EBF893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4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F472D-1E9A-E139-62F1-B1D1A0EA3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9417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D3D221-F72E-B5A0-F276-3713C8456B40}"/>
              </a:ext>
            </a:extLst>
          </p:cNvPr>
          <p:cNvSpPr/>
          <p:nvPr/>
        </p:nvSpPr>
        <p:spPr bwMode="white">
          <a:xfrm>
            <a:off x="7359192" y="3329744"/>
            <a:ext cx="944416" cy="9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0CC4A0-BF45-E9D6-B483-5F2AB193E519}"/>
              </a:ext>
            </a:extLst>
          </p:cNvPr>
          <p:cNvSpPr/>
          <p:nvPr/>
        </p:nvSpPr>
        <p:spPr bwMode="white">
          <a:xfrm>
            <a:off x="9472945" y="4839420"/>
            <a:ext cx="702871" cy="108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C33C9-4453-E247-550A-788EFABD6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38" y="1340768"/>
            <a:ext cx="11340000" cy="467531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CA04AA-ED8B-4CAA-6D48-398677E78D4D}"/>
              </a:ext>
            </a:extLst>
          </p:cNvPr>
          <p:cNvSpPr/>
          <p:nvPr/>
        </p:nvSpPr>
        <p:spPr bwMode="white">
          <a:xfrm>
            <a:off x="695400" y="2852936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7C9715C-1C1F-9ED9-EB9F-2EFACC0CB612}"/>
              </a:ext>
            </a:extLst>
          </p:cNvPr>
          <p:cNvSpPr/>
          <p:nvPr/>
        </p:nvSpPr>
        <p:spPr bwMode="white">
          <a:xfrm>
            <a:off x="911424" y="3861048"/>
            <a:ext cx="9782166" cy="143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3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93B4D-9FBD-4AB9-8B49-DF9D1019F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043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54F97-4458-FF2A-050B-9C2FD2CA3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57248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4E302D-4929-1BF4-A5E6-E53AB77D0F7D}"/>
              </a:ext>
            </a:extLst>
          </p:cNvPr>
          <p:cNvSpPr/>
          <p:nvPr/>
        </p:nvSpPr>
        <p:spPr bwMode="white">
          <a:xfrm>
            <a:off x="911424" y="3219290"/>
            <a:ext cx="8856984" cy="10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9521BA-58F0-851F-D62C-46DBAF3FF4B1}"/>
              </a:ext>
            </a:extLst>
          </p:cNvPr>
          <p:cNvSpPr/>
          <p:nvPr/>
        </p:nvSpPr>
        <p:spPr bwMode="white">
          <a:xfrm>
            <a:off x="623392" y="4653136"/>
            <a:ext cx="82089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EDD2D28-C2DF-CF4A-AA75-39E8ACE22DA6}"/>
              </a:ext>
            </a:extLst>
          </p:cNvPr>
          <p:cNvSpPr/>
          <p:nvPr/>
        </p:nvSpPr>
        <p:spPr bwMode="white">
          <a:xfrm>
            <a:off x="983432" y="6077539"/>
            <a:ext cx="2736304" cy="6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B66CD-5F9F-3A0D-AC53-5C57D8769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69968"/>
            <a:ext cx="11340000" cy="41180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0500AB-6D84-DF2C-DA94-3D1AF3E87AE8}"/>
              </a:ext>
            </a:extLst>
          </p:cNvPr>
          <p:cNvSpPr/>
          <p:nvPr/>
        </p:nvSpPr>
        <p:spPr bwMode="white">
          <a:xfrm>
            <a:off x="1195190" y="2564904"/>
            <a:ext cx="6196954" cy="6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3E28287-5329-135D-AB53-B11F9195BB45}"/>
              </a:ext>
            </a:extLst>
          </p:cNvPr>
          <p:cNvSpPr/>
          <p:nvPr/>
        </p:nvSpPr>
        <p:spPr bwMode="white">
          <a:xfrm>
            <a:off x="767408" y="3457638"/>
            <a:ext cx="6196954" cy="105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0CE98B-F9C9-4E3E-BF3E-94D25BBFF8A3}"/>
              </a:ext>
            </a:extLst>
          </p:cNvPr>
          <p:cNvSpPr/>
          <p:nvPr/>
        </p:nvSpPr>
        <p:spPr bwMode="white">
          <a:xfrm>
            <a:off x="1183532" y="4800969"/>
            <a:ext cx="6196954" cy="6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0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8CE07-4D37-A4BB-B3AF-32F026EF1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95539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DA33E8C-4A0E-D360-8204-18249E037A48}"/>
              </a:ext>
            </a:extLst>
          </p:cNvPr>
          <p:cNvSpPr/>
          <p:nvPr/>
        </p:nvSpPr>
        <p:spPr bwMode="white">
          <a:xfrm>
            <a:off x="1199456" y="2780928"/>
            <a:ext cx="6196954" cy="113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9F44EE0-E8B4-687D-3318-C9266C32D6A0}"/>
              </a:ext>
            </a:extLst>
          </p:cNvPr>
          <p:cNvSpPr/>
          <p:nvPr/>
        </p:nvSpPr>
        <p:spPr bwMode="white">
          <a:xfrm>
            <a:off x="839416" y="4221088"/>
            <a:ext cx="619695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02B9293-203B-4DE7-6825-A1AD846A5F41}"/>
              </a:ext>
            </a:extLst>
          </p:cNvPr>
          <p:cNvSpPr/>
          <p:nvPr/>
        </p:nvSpPr>
        <p:spPr bwMode="white">
          <a:xfrm>
            <a:off x="911424" y="5445224"/>
            <a:ext cx="8949406" cy="132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9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4AD67-1AB9-9AF5-6848-6858B9901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17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79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1C6F1-918A-5408-3FB6-0D1A4D217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27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87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61604-CD87-3554-984F-DA2EDA355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B2E0A-B9E4-58DC-E4F1-1F7F714DE69C}"/>
              </a:ext>
            </a:extLst>
          </p:cNvPr>
          <p:cNvSpPr/>
          <p:nvPr/>
        </p:nvSpPr>
        <p:spPr bwMode="white">
          <a:xfrm>
            <a:off x="10414609" y="1747764"/>
            <a:ext cx="361813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3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13CD3-4884-E0C7-F4DA-FD08736D9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8908A-02AC-AF7D-6FDB-76EB7001A93E}"/>
              </a:ext>
            </a:extLst>
          </p:cNvPr>
          <p:cNvSpPr/>
          <p:nvPr/>
        </p:nvSpPr>
        <p:spPr bwMode="white">
          <a:xfrm>
            <a:off x="10395566" y="1815126"/>
            <a:ext cx="437984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7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06EC4-71D8-9584-2869-E9A057C2B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3080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4D4E02-F105-3028-5454-5272D9737507}"/>
              </a:ext>
            </a:extLst>
          </p:cNvPr>
          <p:cNvSpPr/>
          <p:nvPr/>
        </p:nvSpPr>
        <p:spPr bwMode="white">
          <a:xfrm>
            <a:off x="5389454" y="2708920"/>
            <a:ext cx="1066585" cy="112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9B339-9753-8F6D-9EEA-4967DF1312A7}"/>
              </a:ext>
            </a:extLst>
          </p:cNvPr>
          <p:cNvSpPr/>
          <p:nvPr/>
        </p:nvSpPr>
        <p:spPr bwMode="white">
          <a:xfrm>
            <a:off x="7248128" y="4401321"/>
            <a:ext cx="1512168" cy="111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0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BDF87-FA93-9FAC-F873-671207223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66735"/>
            <a:ext cx="11340000" cy="392452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31647D-DBD9-E376-DED3-0918DABF9BFB}"/>
              </a:ext>
            </a:extLst>
          </p:cNvPr>
          <p:cNvSpPr/>
          <p:nvPr/>
        </p:nvSpPr>
        <p:spPr bwMode="white">
          <a:xfrm>
            <a:off x="969438" y="3933056"/>
            <a:ext cx="606266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1C116-D728-D719-C6E3-856F2E114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41801"/>
            <a:ext cx="11340000" cy="437439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AFE15B-1583-F5BE-4FFA-BC3F96F7A597}"/>
              </a:ext>
            </a:extLst>
          </p:cNvPr>
          <p:cNvSpPr/>
          <p:nvPr/>
        </p:nvSpPr>
        <p:spPr bwMode="white">
          <a:xfrm>
            <a:off x="551384" y="2924944"/>
            <a:ext cx="957706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34F498-C0E1-6545-1530-96B3B08E5DEC}"/>
              </a:ext>
            </a:extLst>
          </p:cNvPr>
          <p:cNvSpPr/>
          <p:nvPr/>
        </p:nvSpPr>
        <p:spPr bwMode="white">
          <a:xfrm>
            <a:off x="2063552" y="4509120"/>
            <a:ext cx="417646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14BC1-75CD-4768-67BA-FF9B967D9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98563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3A625-84E8-AD61-1815-A90F2F9EAEDE}"/>
              </a:ext>
            </a:extLst>
          </p:cNvPr>
          <p:cNvSpPr/>
          <p:nvPr/>
        </p:nvSpPr>
        <p:spPr bwMode="white">
          <a:xfrm>
            <a:off x="10302798" y="2826056"/>
            <a:ext cx="332059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2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