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  <p:sldId id="363" r:id="rId13"/>
    <p:sldId id="362" r:id="rId14"/>
    <p:sldId id="360" r:id="rId15"/>
    <p:sldId id="372" r:id="rId16"/>
    <p:sldId id="359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3544" y="2976499"/>
            <a:ext cx="11364911" cy="9050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32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1209" y="4028147"/>
            <a:ext cx="380856" cy="39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0200496" cy="537343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60" y="3501008"/>
            <a:ext cx="3565125" cy="3168352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911424" y="3554736"/>
            <a:ext cx="5400600" cy="88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0710560" cy="38158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4855495"/>
            <a:ext cx="7335980" cy="189664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56" b="56926"/>
          <a:stretch>
            <a:fillRect/>
          </a:stretch>
        </p:blipFill>
        <p:spPr>
          <a:xfrm>
            <a:off x="623392" y="1196752"/>
            <a:ext cx="6264696" cy="23762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789040"/>
            <a:ext cx="11340000" cy="256334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670" y="3800949"/>
            <a:ext cx="10259077" cy="2652387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654280" y="2946624"/>
            <a:ext cx="5400600" cy="638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79" r="11102"/>
          <a:stretch>
            <a:fillRect/>
          </a:stretch>
        </p:blipFill>
        <p:spPr>
          <a:xfrm>
            <a:off x="1055440" y="3138700"/>
            <a:ext cx="10081120" cy="30684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104" y="1268760"/>
            <a:ext cx="4168890" cy="34041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1424" y="4797152"/>
            <a:ext cx="10153128" cy="638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408" y="5502168"/>
            <a:ext cx="8640960" cy="638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00808"/>
            <a:ext cx="11340000" cy="29979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0657184" cy="32650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4365104"/>
            <a:ext cx="6381185" cy="211321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5247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1743" y="2311018"/>
            <a:ext cx="380856" cy="39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5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6826" y="2329082"/>
            <a:ext cx="2199445" cy="514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424" y="3140968"/>
            <a:ext cx="3647517" cy="57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24744"/>
            <a:ext cx="10972245" cy="5868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0" y="3453969"/>
            <a:ext cx="4824536" cy="2845571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884412" y="3801526"/>
            <a:ext cx="4491508" cy="563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95400" y="4594965"/>
            <a:ext cx="5832648" cy="2146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329" y="912638"/>
            <a:ext cx="10585176" cy="347650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4365104"/>
            <a:ext cx="3017630" cy="22687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52530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204864"/>
            <a:ext cx="4597243" cy="3456384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6023992" y="2348880"/>
            <a:ext cx="4491508" cy="338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1384" y="5845763"/>
            <a:ext cx="4491508" cy="563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946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43783" y="3624791"/>
            <a:ext cx="304685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0060134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339310" y="3106830"/>
            <a:ext cx="304084" cy="34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70</cp:revision>
  <dcterms:created xsi:type="dcterms:W3CDTF">2015-09-16T06:44:00Z</dcterms:created>
  <dcterms:modified xsi:type="dcterms:W3CDTF">2025-06-24T04:02:29Z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