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2" r:id="rId12"/>
    <p:sldId id="351" r:id="rId13"/>
    <p:sldId id="350" r:id="rId14"/>
    <p:sldId id="349" r:id="rId15"/>
    <p:sldId id="348" r:id="rId16"/>
    <p:sldId id="346" r:id="rId17"/>
    <p:sldId id="343" r:id="rId18"/>
    <p:sldId id="342" r:id="rId19"/>
    <p:sldId id="341" r:id="rId20"/>
    <p:sldId id="340" r:id="rId21"/>
    <p:sldId id="339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49.png"/><Relationship Id="rId2" Type="http://schemas.openxmlformats.org/officeDocument/2006/relationships/image" Target="../media/image43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720" y="2999718"/>
            <a:ext cx="11136560" cy="8585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653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259" y="2470155"/>
            <a:ext cx="342769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831" y="836712"/>
            <a:ext cx="9716338" cy="586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2985743"/>
            <a:ext cx="5025040" cy="371703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343472" y="3344881"/>
            <a:ext cx="5184576" cy="58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8783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218" y="3893738"/>
            <a:ext cx="298181" cy="30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66131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26695" y="3045351"/>
            <a:ext cx="292029" cy="34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225136" cy="218069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3501008"/>
            <a:ext cx="3674235" cy="31730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063100"/>
            <a:ext cx="10225136" cy="7317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5759" y="2381476"/>
            <a:ext cx="371335" cy="4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684976"/>
            <a:ext cx="3674235" cy="3173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96752"/>
            <a:ext cx="11340000" cy="467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8692" y="3352962"/>
            <a:ext cx="580806" cy="51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933056"/>
            <a:ext cx="4186398" cy="3043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2690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005064"/>
            <a:ext cx="2558659" cy="23119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5199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7" y="3126245"/>
            <a:ext cx="3960440" cy="35785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1384" y="4077072"/>
            <a:ext cx="53658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441160" cy="32295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4005064"/>
            <a:ext cx="1878645" cy="26703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1697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696352" y="3977816"/>
            <a:ext cx="291962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5345" y="5670169"/>
            <a:ext cx="542720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224000"/>
            <a:ext cx="11340000" cy="1778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284984"/>
            <a:ext cx="2269509" cy="284779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51031"/>
            <a:ext cx="11340000" cy="1650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763199"/>
            <a:ext cx="4503725" cy="380701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2780928"/>
            <a:ext cx="3869273" cy="37350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828" y="2845201"/>
            <a:ext cx="2810891" cy="38887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27448" y="2058888"/>
            <a:ext cx="87129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66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040628"/>
            <a:ext cx="3288390" cy="346674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05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4077072"/>
            <a:ext cx="2441875" cy="257431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0709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1340768"/>
            <a:ext cx="3960440" cy="4099331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07369" y="2132856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377" y="3030392"/>
            <a:ext cx="6336704" cy="147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23392" y="4686575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47019" y="5584111"/>
            <a:ext cx="115883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471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3140968"/>
            <a:ext cx="3095218" cy="3197633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368" y="2132856"/>
            <a:ext cx="105851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00616" y="2996952"/>
            <a:ext cx="82436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384" y="4005470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916832"/>
            <a:ext cx="11340000" cy="42072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908720"/>
            <a:ext cx="4744697" cy="351898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0060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96952"/>
            <a:ext cx="4744697" cy="351898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5608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4005064"/>
            <a:ext cx="2952328" cy="2641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04601"/>
            <a:ext cx="11340000" cy="25912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2924944"/>
            <a:ext cx="4744697" cy="351898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040216" y="1556792"/>
            <a:ext cx="309634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1387" y="2340162"/>
            <a:ext cx="531059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51984" y="2189406"/>
            <a:ext cx="584724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5114" y="3203599"/>
            <a:ext cx="65935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90111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702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501008"/>
            <a:ext cx="4453429" cy="330296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284984"/>
            <a:ext cx="4109690" cy="34469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933057"/>
            <a:ext cx="3175191" cy="28409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79376" y="2060848"/>
            <a:ext cx="105851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375" y="2886587"/>
            <a:ext cx="10585175" cy="58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6237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3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23" y="1636483"/>
            <a:ext cx="437984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22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695" y="1535745"/>
            <a:ext cx="342770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00808"/>
            <a:ext cx="11340000" cy="38578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937104" cy="55530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4293096"/>
            <a:ext cx="3495244" cy="237626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775520" y="4365104"/>
            <a:ext cx="6009812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56251"/>
            <a:ext cx="11340000" cy="2206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039487"/>
            <a:ext cx="11340000" cy="38060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893" y="3382885"/>
            <a:ext cx="371335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2025-06-24T04:26:03Z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