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53" r:id="rId4"/>
    <p:sldId id="352" r:id="rId5"/>
    <p:sldId id="351" r:id="rId6"/>
    <p:sldId id="350" r:id="rId7"/>
    <p:sldId id="349" r:id="rId8"/>
    <p:sldId id="348" r:id="rId9"/>
    <p:sldId id="346" r:id="rId10"/>
    <p:sldId id="345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A38F65A-6EC7-3E85-5CCE-FB273EBB3C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7730" y="1985761"/>
            <a:ext cx="8516539" cy="288647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FB0D2F-1F6D-E72F-A831-87EC2592D2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224000"/>
            <a:ext cx="11340000" cy="313730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6DCC0EA-3B2C-C12F-F41E-EF58213B97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645024"/>
            <a:ext cx="11340000" cy="2541051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F8A1876-6E41-06B2-C4B4-710B9726E034}"/>
              </a:ext>
            </a:extLst>
          </p:cNvPr>
          <p:cNvSpPr/>
          <p:nvPr/>
        </p:nvSpPr>
        <p:spPr bwMode="white">
          <a:xfrm>
            <a:off x="953917" y="2976225"/>
            <a:ext cx="561662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9C28972-F3E6-18BB-B534-7CDFEC7F1E47}"/>
              </a:ext>
            </a:extLst>
          </p:cNvPr>
          <p:cNvSpPr/>
          <p:nvPr/>
        </p:nvSpPr>
        <p:spPr bwMode="white">
          <a:xfrm>
            <a:off x="953916" y="5309964"/>
            <a:ext cx="6654251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8989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6F78CE-55F7-B44D-90F8-573BEB3B9A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052736"/>
            <a:ext cx="11340000" cy="3148452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7CFA14C-9A42-8F43-C80F-4C1723235D2B}"/>
              </a:ext>
            </a:extLst>
          </p:cNvPr>
          <p:cNvSpPr/>
          <p:nvPr/>
        </p:nvSpPr>
        <p:spPr bwMode="white">
          <a:xfrm>
            <a:off x="1118358" y="3212976"/>
            <a:ext cx="699386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4065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75BF76-E5EE-52D8-66EC-A7CF3A3051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978000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7293AD-8A9B-2C04-768C-F24F49CBE2BE}"/>
              </a:ext>
            </a:extLst>
          </p:cNvPr>
          <p:cNvSpPr/>
          <p:nvPr/>
        </p:nvSpPr>
        <p:spPr bwMode="white">
          <a:xfrm>
            <a:off x="6694903" y="5784241"/>
            <a:ext cx="1437027" cy="452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222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551E1D-1F53-CEE4-7634-AA1BAC92BB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4471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FDE6B80-EE77-2FE3-E3D3-7B86940904EB}"/>
              </a:ext>
            </a:extLst>
          </p:cNvPr>
          <p:cNvSpPr/>
          <p:nvPr/>
        </p:nvSpPr>
        <p:spPr bwMode="white">
          <a:xfrm>
            <a:off x="10500302" y="3415657"/>
            <a:ext cx="342769" cy="40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194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A82A95-2A91-D6D6-2D15-03E9F4F8AC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15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22218E-0535-2A1E-CEDE-9D89DCEE5528}"/>
              </a:ext>
            </a:extLst>
          </p:cNvPr>
          <p:cNvSpPr/>
          <p:nvPr/>
        </p:nvSpPr>
        <p:spPr bwMode="white">
          <a:xfrm>
            <a:off x="10481259" y="3053884"/>
            <a:ext cx="342769" cy="400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68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60BA0B-90F4-F62B-A32F-65353532BE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81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3877C9-AA02-FEA0-7E47-2D6B72C68823}"/>
              </a:ext>
            </a:extLst>
          </p:cNvPr>
          <p:cNvSpPr/>
          <p:nvPr/>
        </p:nvSpPr>
        <p:spPr bwMode="white">
          <a:xfrm>
            <a:off x="10414609" y="5141723"/>
            <a:ext cx="371335" cy="390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088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571524-548F-CB1D-30FD-81A9814CE3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846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EC843F-1EB8-22C6-A9F9-5A17832AA9BE}"/>
              </a:ext>
            </a:extLst>
          </p:cNvPr>
          <p:cNvSpPr/>
          <p:nvPr/>
        </p:nvSpPr>
        <p:spPr bwMode="white">
          <a:xfrm>
            <a:off x="10233702" y="1721084"/>
            <a:ext cx="1094962" cy="420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3B3178-D5D4-328B-1F3A-6CC855BB667E}"/>
              </a:ext>
            </a:extLst>
          </p:cNvPr>
          <p:cNvSpPr/>
          <p:nvPr/>
        </p:nvSpPr>
        <p:spPr bwMode="white">
          <a:xfrm>
            <a:off x="1159798" y="2896880"/>
            <a:ext cx="761712" cy="458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272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2E821E-9BCA-FFCC-6FAB-6773445D09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6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494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E6E77B-0BD6-DD16-25CB-58E04FE2BD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10454777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3E5D8BC-377B-4B01-4945-C710B3249841}"/>
              </a:ext>
            </a:extLst>
          </p:cNvPr>
          <p:cNvSpPr/>
          <p:nvPr/>
        </p:nvSpPr>
        <p:spPr bwMode="white">
          <a:xfrm>
            <a:off x="1382269" y="3212976"/>
            <a:ext cx="6225899" cy="2304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D682C4D4-6619-5305-A641-B6826F44E4DC}"/>
              </a:ext>
            </a:extLst>
          </p:cNvPr>
          <p:cNvSpPr/>
          <p:nvPr/>
        </p:nvSpPr>
        <p:spPr bwMode="white">
          <a:xfrm>
            <a:off x="3071664" y="5683087"/>
            <a:ext cx="2304256" cy="102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1403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9A6900-65A7-E049-2D81-2D8FBB07DB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227706"/>
            <a:ext cx="11340000" cy="4402588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5368703-FB4A-0913-76D6-9D5B12088A3F}"/>
              </a:ext>
            </a:extLst>
          </p:cNvPr>
          <p:cNvSpPr/>
          <p:nvPr/>
        </p:nvSpPr>
        <p:spPr bwMode="white">
          <a:xfrm>
            <a:off x="1055440" y="2852936"/>
            <a:ext cx="7056784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6E59A3E-12EA-D44A-EBE0-299BDAABD6D9}"/>
              </a:ext>
            </a:extLst>
          </p:cNvPr>
          <p:cNvSpPr/>
          <p:nvPr/>
        </p:nvSpPr>
        <p:spPr bwMode="white">
          <a:xfrm>
            <a:off x="2855640" y="4365104"/>
            <a:ext cx="3888432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502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D0CDAB-0617-E6EF-0373-862C76A4F1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124744"/>
            <a:ext cx="11340000" cy="5503235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CE9AEAA-F81E-F127-6EF8-586084076E40}"/>
              </a:ext>
            </a:extLst>
          </p:cNvPr>
          <p:cNvSpPr/>
          <p:nvPr/>
        </p:nvSpPr>
        <p:spPr bwMode="white">
          <a:xfrm>
            <a:off x="5063248" y="4049824"/>
            <a:ext cx="1209308" cy="65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9D81AC-3B79-9671-4F5B-7321535BE7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3868941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162566A-D873-C615-904D-541ED3B27151}"/>
              </a:ext>
            </a:extLst>
          </p:cNvPr>
          <p:cNvSpPr/>
          <p:nvPr/>
        </p:nvSpPr>
        <p:spPr bwMode="white">
          <a:xfrm>
            <a:off x="1127448" y="3717032"/>
            <a:ext cx="6120680" cy="676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AAA1FEFE-A37C-C12F-B596-125CE62C7E93}"/>
              </a:ext>
            </a:extLst>
          </p:cNvPr>
          <p:cNvSpPr/>
          <p:nvPr/>
        </p:nvSpPr>
        <p:spPr bwMode="white">
          <a:xfrm>
            <a:off x="1199456" y="4605316"/>
            <a:ext cx="2664296" cy="676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2B41570E-F9E3-D4C9-C90C-11455DE2ED9E}"/>
              </a:ext>
            </a:extLst>
          </p:cNvPr>
          <p:cNvSpPr/>
          <p:nvPr/>
        </p:nvSpPr>
        <p:spPr bwMode="white">
          <a:xfrm>
            <a:off x="3863752" y="4583229"/>
            <a:ext cx="3833796" cy="676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3134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08BD80-C7DA-E7CC-39B2-26BA568B76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484784"/>
            <a:ext cx="11340000" cy="4085735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487AEA0-730F-B60A-EB08-A76722B67A4E}"/>
              </a:ext>
            </a:extLst>
          </p:cNvPr>
          <p:cNvSpPr/>
          <p:nvPr/>
        </p:nvSpPr>
        <p:spPr bwMode="white">
          <a:xfrm>
            <a:off x="1343472" y="2996952"/>
            <a:ext cx="612068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C7A5D4E5-7461-0DE7-5440-688CD1E6F771}"/>
              </a:ext>
            </a:extLst>
          </p:cNvPr>
          <p:cNvSpPr/>
          <p:nvPr/>
        </p:nvSpPr>
        <p:spPr bwMode="white">
          <a:xfrm>
            <a:off x="1092324" y="4365104"/>
            <a:ext cx="6120680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4348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46D8D0-98C0-0924-0A54-3CA752FE8E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110" y="1340768"/>
            <a:ext cx="11340000" cy="4369235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E581DA2-4B03-B396-83DB-1B0339379345}"/>
              </a:ext>
            </a:extLst>
          </p:cNvPr>
          <p:cNvSpPr/>
          <p:nvPr/>
        </p:nvSpPr>
        <p:spPr bwMode="white">
          <a:xfrm>
            <a:off x="885110" y="2848984"/>
            <a:ext cx="8019202" cy="676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E36BADB5-0269-9029-8ED1-3608675268F2}"/>
              </a:ext>
            </a:extLst>
          </p:cNvPr>
          <p:cNvSpPr/>
          <p:nvPr/>
        </p:nvSpPr>
        <p:spPr bwMode="white">
          <a:xfrm>
            <a:off x="767408" y="3789040"/>
            <a:ext cx="6120680" cy="676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A14AC795-07E7-999C-EE58-97539D8A8FD0}"/>
              </a:ext>
            </a:extLst>
          </p:cNvPr>
          <p:cNvSpPr/>
          <p:nvPr/>
        </p:nvSpPr>
        <p:spPr bwMode="white">
          <a:xfrm>
            <a:off x="623392" y="4581128"/>
            <a:ext cx="9145016" cy="1392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004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9" grpId="0" animBg="1"/>
      <p:bldP spid="3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2D0F05-583F-7221-58AA-5AB38AA898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8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25820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C3587E-5D3E-1235-2319-C054740E36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24744"/>
            <a:ext cx="11340000" cy="4903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5229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B59AAB-2B0C-3644-97A1-7D516041AF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5483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2641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CF5BE9-6BE1-57D7-AE43-8B819D8F8C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97830"/>
            <a:ext cx="11340000" cy="40623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AE8842-B3FC-EE0C-DDBF-F22B0F22E7F2}"/>
              </a:ext>
            </a:extLst>
          </p:cNvPr>
          <p:cNvSpPr/>
          <p:nvPr/>
        </p:nvSpPr>
        <p:spPr bwMode="white">
          <a:xfrm>
            <a:off x="3623088" y="4067912"/>
            <a:ext cx="2520280" cy="1119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5688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B9FC5B-BD5B-21C9-E834-C50199A5E0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0521039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0ED3556-DC9A-66B4-7D50-BB70FB64714A}"/>
              </a:ext>
            </a:extLst>
          </p:cNvPr>
          <p:cNvSpPr/>
          <p:nvPr/>
        </p:nvSpPr>
        <p:spPr bwMode="white">
          <a:xfrm>
            <a:off x="407368" y="3212976"/>
            <a:ext cx="10225136" cy="2304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8C696BD5-65D3-D5CC-C347-692552B59FF5}"/>
              </a:ext>
            </a:extLst>
          </p:cNvPr>
          <p:cNvSpPr/>
          <p:nvPr/>
        </p:nvSpPr>
        <p:spPr bwMode="white">
          <a:xfrm>
            <a:off x="388514" y="5805264"/>
            <a:ext cx="8011741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742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237AB3-7D34-6D7E-AEEC-CD840CBAB9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3817149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7217B65-F32E-4DB2-5A13-9A3AEB7D79C3}"/>
              </a:ext>
            </a:extLst>
          </p:cNvPr>
          <p:cNvSpPr/>
          <p:nvPr/>
        </p:nvSpPr>
        <p:spPr bwMode="white">
          <a:xfrm>
            <a:off x="479376" y="2276872"/>
            <a:ext cx="8928992" cy="676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686811A2-E57F-FCCB-01A6-E7B1D40AF416}"/>
              </a:ext>
            </a:extLst>
          </p:cNvPr>
          <p:cNvSpPr/>
          <p:nvPr/>
        </p:nvSpPr>
        <p:spPr bwMode="white">
          <a:xfrm>
            <a:off x="479376" y="3140968"/>
            <a:ext cx="10729192" cy="2304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4743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AF5642-FD58-5A31-1DFC-73EDBC5E3E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78631"/>
            <a:ext cx="11340000" cy="3900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4683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C9F4D9-C782-FA42-B8CD-AE3B43E97F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482" y="764704"/>
            <a:ext cx="9615036" cy="586800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0014BE4-2FDB-2022-4281-2C3B5F65E885}"/>
              </a:ext>
            </a:extLst>
          </p:cNvPr>
          <p:cNvSpPr/>
          <p:nvPr/>
        </p:nvSpPr>
        <p:spPr bwMode="white">
          <a:xfrm>
            <a:off x="9845944" y="3343067"/>
            <a:ext cx="306776" cy="347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630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E58C48-18D9-224B-E3A4-0AA92C9EAF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05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332A1D-6AEF-3A47-E6A0-8AF1FFEBE815}"/>
              </a:ext>
            </a:extLst>
          </p:cNvPr>
          <p:cNvSpPr/>
          <p:nvPr/>
        </p:nvSpPr>
        <p:spPr bwMode="white">
          <a:xfrm>
            <a:off x="10395566" y="2893047"/>
            <a:ext cx="437984" cy="39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6322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FCA187-09B1-23AC-CDFD-A96C631466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514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DF5631-32CA-CDED-A68D-73C9902AEABA}"/>
              </a:ext>
            </a:extLst>
          </p:cNvPr>
          <p:cNvSpPr/>
          <p:nvPr/>
        </p:nvSpPr>
        <p:spPr bwMode="white">
          <a:xfrm>
            <a:off x="1464483" y="3036349"/>
            <a:ext cx="1152090" cy="438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6111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A94FBD-1AB7-1740-2618-F4260600DE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158" y="1340768"/>
            <a:ext cx="11340000" cy="39745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AD67D6-6D07-5691-7139-F59703570A2D}"/>
              </a:ext>
            </a:extLst>
          </p:cNvPr>
          <p:cNvSpPr/>
          <p:nvPr/>
        </p:nvSpPr>
        <p:spPr bwMode="white">
          <a:xfrm>
            <a:off x="4165044" y="2627495"/>
            <a:ext cx="618891" cy="362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796C36-5B48-63D6-8552-BE131A7F302F}"/>
              </a:ext>
            </a:extLst>
          </p:cNvPr>
          <p:cNvSpPr/>
          <p:nvPr/>
        </p:nvSpPr>
        <p:spPr bwMode="white">
          <a:xfrm>
            <a:off x="4802979" y="4009536"/>
            <a:ext cx="1523425" cy="438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949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E3448C-CD67-9B11-D961-1F2DD76DD7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340768"/>
            <a:ext cx="11340000" cy="31018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BB75D8-96BB-3020-EEED-7B37BE35AC8D}"/>
              </a:ext>
            </a:extLst>
          </p:cNvPr>
          <p:cNvSpPr/>
          <p:nvPr/>
        </p:nvSpPr>
        <p:spPr bwMode="white">
          <a:xfrm>
            <a:off x="3816649" y="2228366"/>
            <a:ext cx="961662" cy="439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318009-F20A-AAB9-073B-0B3D82E34FF5}"/>
              </a:ext>
            </a:extLst>
          </p:cNvPr>
          <p:cNvSpPr/>
          <p:nvPr/>
        </p:nvSpPr>
        <p:spPr bwMode="white">
          <a:xfrm>
            <a:off x="5254382" y="3831770"/>
            <a:ext cx="1190176" cy="46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432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8FD1BB-5767-E135-6A8A-7C7F2DA670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34353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A67A1C-1089-602C-B759-BD866C1DFD14}"/>
              </a:ext>
            </a:extLst>
          </p:cNvPr>
          <p:cNvSpPr/>
          <p:nvPr/>
        </p:nvSpPr>
        <p:spPr bwMode="white">
          <a:xfrm>
            <a:off x="4439817" y="3512158"/>
            <a:ext cx="1491164" cy="1140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B58E9DF-810D-2159-62ED-D784F4EAFE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5013176"/>
            <a:ext cx="11340000" cy="1666171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4DBE717-F419-6AC8-AFFE-1D0BEA01C5E4}"/>
              </a:ext>
            </a:extLst>
          </p:cNvPr>
          <p:cNvSpPr/>
          <p:nvPr/>
        </p:nvSpPr>
        <p:spPr bwMode="white">
          <a:xfrm>
            <a:off x="4943872" y="5301208"/>
            <a:ext cx="1080120" cy="1100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116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365012-41A2-E690-7C01-950BBB8B4C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4842486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85A9CC2-A934-AA20-A5FD-84EBF0331297}"/>
              </a:ext>
            </a:extLst>
          </p:cNvPr>
          <p:cNvSpPr/>
          <p:nvPr/>
        </p:nvSpPr>
        <p:spPr bwMode="white">
          <a:xfrm>
            <a:off x="911424" y="4725144"/>
            <a:ext cx="561662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0279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2025-06-22T01:04:45Z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