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51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4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2FFD525-2E7A-BA83-0892-B0159E98EE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2020" y="3005078"/>
            <a:ext cx="8487960" cy="84784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B85307-5CB1-B623-19FB-81B95F1553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052736"/>
            <a:ext cx="11340000" cy="56232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94FC28-3B06-78C9-AF3F-5948AE603883}"/>
              </a:ext>
            </a:extLst>
          </p:cNvPr>
          <p:cNvSpPr/>
          <p:nvPr/>
        </p:nvSpPr>
        <p:spPr bwMode="white">
          <a:xfrm>
            <a:off x="10951732" y="4102627"/>
            <a:ext cx="352292" cy="276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05C84C-AD47-6B2A-F129-F0398F0F4BDC}"/>
              </a:ext>
            </a:extLst>
          </p:cNvPr>
          <p:cNvSpPr/>
          <p:nvPr/>
        </p:nvSpPr>
        <p:spPr bwMode="white">
          <a:xfrm>
            <a:off x="1230372" y="4931816"/>
            <a:ext cx="1961410" cy="543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FB205E-B4A8-A1A2-67DC-C88F33059727}"/>
              </a:ext>
            </a:extLst>
          </p:cNvPr>
          <p:cNvSpPr/>
          <p:nvPr/>
        </p:nvSpPr>
        <p:spPr bwMode="white">
          <a:xfrm>
            <a:off x="3286997" y="4969940"/>
            <a:ext cx="1104483" cy="47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C4A0BC8-3285-83B4-9BA9-F7F6749754DA}"/>
              </a:ext>
            </a:extLst>
          </p:cNvPr>
          <p:cNvSpPr/>
          <p:nvPr/>
        </p:nvSpPr>
        <p:spPr bwMode="white">
          <a:xfrm>
            <a:off x="4439087" y="4979471"/>
            <a:ext cx="228513" cy="447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396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D077F0-649D-7906-56B1-5A6A9F0202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77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D9C439-EFB5-093F-D080-8DE6217BB224}"/>
              </a:ext>
            </a:extLst>
          </p:cNvPr>
          <p:cNvSpPr/>
          <p:nvPr/>
        </p:nvSpPr>
        <p:spPr bwMode="white">
          <a:xfrm>
            <a:off x="2416624" y="2626572"/>
            <a:ext cx="580806" cy="410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952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822CB9-5B5B-CCA7-AE3A-13943E70C5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10566544" cy="37255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833E2B-5B8F-E445-488E-8422A1EDA66C}"/>
              </a:ext>
            </a:extLst>
          </p:cNvPr>
          <p:cNvSpPr/>
          <p:nvPr/>
        </p:nvSpPr>
        <p:spPr bwMode="white">
          <a:xfrm>
            <a:off x="7032104" y="3717032"/>
            <a:ext cx="1728192" cy="613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AA7440C-E005-D8F2-37B8-449E3B60C6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234" y="4581128"/>
            <a:ext cx="7250635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093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F7E915-425B-0375-38F0-16C247F35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304211"/>
            <a:ext cx="11340000" cy="4249577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7F86672-308E-DC93-4C65-E9E8B9F78AB2}"/>
              </a:ext>
            </a:extLst>
          </p:cNvPr>
          <p:cNvSpPr/>
          <p:nvPr/>
        </p:nvSpPr>
        <p:spPr bwMode="white">
          <a:xfrm>
            <a:off x="1631504" y="4581128"/>
            <a:ext cx="561662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000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496ACA-8AFA-D4CB-FB26-2685283EAA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528058"/>
            <a:ext cx="11340000" cy="3801884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248C29B-3428-8A2F-ECC7-59C997B885EA}"/>
              </a:ext>
            </a:extLst>
          </p:cNvPr>
          <p:cNvSpPr/>
          <p:nvPr/>
        </p:nvSpPr>
        <p:spPr bwMode="white">
          <a:xfrm>
            <a:off x="839416" y="2636912"/>
            <a:ext cx="79928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C4EBDCB-77B2-F24E-2267-D21B845633E0}"/>
              </a:ext>
            </a:extLst>
          </p:cNvPr>
          <p:cNvSpPr/>
          <p:nvPr/>
        </p:nvSpPr>
        <p:spPr bwMode="white">
          <a:xfrm>
            <a:off x="1127448" y="3601267"/>
            <a:ext cx="79928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94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0A2B51-A707-25F9-D581-916AEB47AB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340768"/>
            <a:ext cx="11340000" cy="5055252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DB251CA-8CF7-4FF2-6BBE-944ABFE772B7}"/>
              </a:ext>
            </a:extLst>
          </p:cNvPr>
          <p:cNvSpPr/>
          <p:nvPr/>
        </p:nvSpPr>
        <p:spPr bwMode="white">
          <a:xfrm>
            <a:off x="839416" y="2636912"/>
            <a:ext cx="79928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EF91CF1-E29A-920B-8E4E-C8D35D067A5F}"/>
              </a:ext>
            </a:extLst>
          </p:cNvPr>
          <p:cNvSpPr/>
          <p:nvPr/>
        </p:nvSpPr>
        <p:spPr bwMode="white">
          <a:xfrm>
            <a:off x="983432" y="3573034"/>
            <a:ext cx="79928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40E4A92-6898-2673-DC5F-5F7EB1396C3D}"/>
              </a:ext>
            </a:extLst>
          </p:cNvPr>
          <p:cNvSpPr/>
          <p:nvPr/>
        </p:nvSpPr>
        <p:spPr bwMode="white">
          <a:xfrm>
            <a:off x="1127448" y="4660491"/>
            <a:ext cx="79928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464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813FDE-C92E-EDD8-DCA6-2AF4F0F2FA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5150747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CE71DA0-A5F1-947D-37AE-AFB8A0426157}"/>
              </a:ext>
            </a:extLst>
          </p:cNvPr>
          <p:cNvSpPr/>
          <p:nvPr/>
        </p:nvSpPr>
        <p:spPr bwMode="white">
          <a:xfrm>
            <a:off x="1127448" y="4509120"/>
            <a:ext cx="936104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C1B965E-FAA9-A2C8-BCDB-C42B49165AD5}"/>
              </a:ext>
            </a:extLst>
          </p:cNvPr>
          <p:cNvSpPr/>
          <p:nvPr/>
        </p:nvSpPr>
        <p:spPr bwMode="white">
          <a:xfrm>
            <a:off x="1199456" y="5517232"/>
            <a:ext cx="79928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743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3DBE61-105F-1330-0C67-824E9FF4DB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507168"/>
            <a:ext cx="11340000" cy="3843663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854F846-22AF-B6F4-A4D1-12E4245FE3EA}"/>
              </a:ext>
            </a:extLst>
          </p:cNvPr>
          <p:cNvSpPr/>
          <p:nvPr/>
        </p:nvSpPr>
        <p:spPr bwMode="white">
          <a:xfrm>
            <a:off x="839416" y="2636912"/>
            <a:ext cx="10513168" cy="18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163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C9FA90-B067-F392-477E-E2999486AB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90000"/>
            <a:ext cx="11104780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E930DC6-80D5-C4D2-F5CB-6570B4F0FB00}"/>
              </a:ext>
            </a:extLst>
          </p:cNvPr>
          <p:cNvSpPr/>
          <p:nvPr/>
        </p:nvSpPr>
        <p:spPr bwMode="white">
          <a:xfrm>
            <a:off x="679852" y="3356992"/>
            <a:ext cx="79928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B413B6C8-8C07-345F-DD3E-C8CB2491ACEF}"/>
              </a:ext>
            </a:extLst>
          </p:cNvPr>
          <p:cNvSpPr/>
          <p:nvPr/>
        </p:nvSpPr>
        <p:spPr bwMode="white">
          <a:xfrm>
            <a:off x="1343472" y="4240039"/>
            <a:ext cx="79928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779E4C55-F876-F32B-9FED-FFC4BB6DD105}"/>
              </a:ext>
            </a:extLst>
          </p:cNvPr>
          <p:cNvSpPr/>
          <p:nvPr/>
        </p:nvSpPr>
        <p:spPr bwMode="white">
          <a:xfrm>
            <a:off x="2711624" y="5091905"/>
            <a:ext cx="79928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1DE12D20-EC68-5FF5-5E43-AD81A874AB30}"/>
              </a:ext>
            </a:extLst>
          </p:cNvPr>
          <p:cNvSpPr/>
          <p:nvPr/>
        </p:nvSpPr>
        <p:spPr bwMode="white">
          <a:xfrm>
            <a:off x="2716860" y="6203815"/>
            <a:ext cx="964383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276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27" grpId="0" animBg="1"/>
      <p:bldP spid="2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F811D8-CA27-5857-E542-07F04F2D28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556792"/>
            <a:ext cx="11340000" cy="2166536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CE6A9E3-1377-E391-28D7-C72715561900}"/>
              </a:ext>
            </a:extLst>
          </p:cNvPr>
          <p:cNvSpPr/>
          <p:nvPr/>
        </p:nvSpPr>
        <p:spPr bwMode="white">
          <a:xfrm>
            <a:off x="839416" y="2780928"/>
            <a:ext cx="79928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82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A6E62D-F1D8-51A2-ECAF-6C6FABE8F1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8883824" cy="5868000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8E0AD6F-C358-99BC-4F45-8CEAD2E5CB42}"/>
              </a:ext>
            </a:extLst>
          </p:cNvPr>
          <p:cNvSpPr/>
          <p:nvPr/>
        </p:nvSpPr>
        <p:spPr bwMode="white">
          <a:xfrm>
            <a:off x="9193060" y="2720704"/>
            <a:ext cx="305824" cy="335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F823AB-1E17-E944-B262-B57239F997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52736"/>
            <a:ext cx="1021924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6480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30030D-17D2-E2E1-8F33-AD343DC77C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331" y="1484784"/>
            <a:ext cx="11340000" cy="176068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389070D-F9B5-ECFA-DC7D-94BDBCEEB3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3429000"/>
            <a:ext cx="11340000" cy="28759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F96643-815C-F3FC-7762-716A67B0E830}"/>
              </a:ext>
            </a:extLst>
          </p:cNvPr>
          <p:cNvSpPr/>
          <p:nvPr/>
        </p:nvSpPr>
        <p:spPr bwMode="white">
          <a:xfrm>
            <a:off x="335360" y="4437112"/>
            <a:ext cx="10801200" cy="194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282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64E22B-84FE-1B39-1AAD-BD76A6D2BC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546794"/>
            <a:ext cx="11340000" cy="3764412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F622C5E-2D05-01F3-46A7-4176D7FE2961}"/>
              </a:ext>
            </a:extLst>
          </p:cNvPr>
          <p:cNvSpPr/>
          <p:nvPr/>
        </p:nvSpPr>
        <p:spPr bwMode="white">
          <a:xfrm>
            <a:off x="1775520" y="2564904"/>
            <a:ext cx="79928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9D0E67-E401-F5A0-D550-050B5C606E8E}"/>
              </a:ext>
            </a:extLst>
          </p:cNvPr>
          <p:cNvSpPr/>
          <p:nvPr/>
        </p:nvSpPr>
        <p:spPr bwMode="white">
          <a:xfrm>
            <a:off x="2495600" y="3465005"/>
            <a:ext cx="79928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547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7FD286-B006-1FCD-3265-A1D10AF91E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269" y="1268760"/>
            <a:ext cx="11340000" cy="5231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9845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41A092-D704-1AB2-8CE4-889C7B1546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96752"/>
            <a:ext cx="11340000" cy="5056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6035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F58C45-7C5D-426A-E43D-839C4887FC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3062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3630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8C7DBC-4BA5-6414-298B-D7613313BA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52736"/>
            <a:ext cx="9942288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C8D657A-D7CF-175F-CAFD-E435775ECB28}"/>
              </a:ext>
            </a:extLst>
          </p:cNvPr>
          <p:cNvSpPr/>
          <p:nvPr/>
        </p:nvSpPr>
        <p:spPr bwMode="white">
          <a:xfrm>
            <a:off x="663424" y="1988840"/>
            <a:ext cx="9249000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F6B37AD9-BDD0-319D-F174-6E3741D71ABC}"/>
              </a:ext>
            </a:extLst>
          </p:cNvPr>
          <p:cNvSpPr/>
          <p:nvPr/>
        </p:nvSpPr>
        <p:spPr bwMode="white">
          <a:xfrm>
            <a:off x="551384" y="3717032"/>
            <a:ext cx="79928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3B561C4A-83BA-D2D6-1275-053AF969CAD7}"/>
              </a:ext>
            </a:extLst>
          </p:cNvPr>
          <p:cNvSpPr/>
          <p:nvPr/>
        </p:nvSpPr>
        <p:spPr bwMode="white">
          <a:xfrm>
            <a:off x="663424" y="4526796"/>
            <a:ext cx="79928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C490BF95-6A1E-CAEB-B682-6598644F5681}"/>
              </a:ext>
            </a:extLst>
          </p:cNvPr>
          <p:cNvSpPr/>
          <p:nvPr/>
        </p:nvSpPr>
        <p:spPr bwMode="white">
          <a:xfrm>
            <a:off x="551384" y="5229200"/>
            <a:ext cx="79928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E02C2A86-BE19-7333-19D4-A28576D9A73A}"/>
              </a:ext>
            </a:extLst>
          </p:cNvPr>
          <p:cNvSpPr/>
          <p:nvPr/>
        </p:nvSpPr>
        <p:spPr bwMode="white">
          <a:xfrm>
            <a:off x="767408" y="6188107"/>
            <a:ext cx="1008112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499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CB9E72-0178-12BD-62D1-5120909F30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08720"/>
            <a:ext cx="11340000" cy="5775216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6048917-F7D0-AC68-B5EF-1CE2EFD8C2D6}"/>
              </a:ext>
            </a:extLst>
          </p:cNvPr>
          <p:cNvSpPr/>
          <p:nvPr/>
        </p:nvSpPr>
        <p:spPr bwMode="white">
          <a:xfrm>
            <a:off x="1271464" y="2060848"/>
            <a:ext cx="7992888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90AA0F8D-AFEF-A163-5A38-07D9778BED50}"/>
              </a:ext>
            </a:extLst>
          </p:cNvPr>
          <p:cNvSpPr/>
          <p:nvPr/>
        </p:nvSpPr>
        <p:spPr bwMode="white">
          <a:xfrm>
            <a:off x="911424" y="3598152"/>
            <a:ext cx="7992888" cy="1271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C18C1BD2-50BB-F167-9301-92F9C0AC1FD5}"/>
              </a:ext>
            </a:extLst>
          </p:cNvPr>
          <p:cNvSpPr/>
          <p:nvPr/>
        </p:nvSpPr>
        <p:spPr bwMode="white">
          <a:xfrm>
            <a:off x="885545" y="5013176"/>
            <a:ext cx="79928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0398159B-69B4-B082-4C9D-8B501C5CC485}"/>
              </a:ext>
            </a:extLst>
          </p:cNvPr>
          <p:cNvSpPr/>
          <p:nvPr/>
        </p:nvSpPr>
        <p:spPr bwMode="white">
          <a:xfrm>
            <a:off x="695400" y="6035864"/>
            <a:ext cx="79928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596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26" grpId="0" animBg="1"/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A98752-CEBE-0F26-5FFF-F4C87114CF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9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9142AC-9FC6-17C9-1450-9E427F122289}"/>
              </a:ext>
            </a:extLst>
          </p:cNvPr>
          <p:cNvSpPr/>
          <p:nvPr/>
        </p:nvSpPr>
        <p:spPr bwMode="white">
          <a:xfrm>
            <a:off x="10443173" y="2663577"/>
            <a:ext cx="457027" cy="429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121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A4CE58-07F7-C98F-D0AD-9631C6B442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90000"/>
            <a:ext cx="1050819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6140F9-3D31-0CE6-11F9-CA6308B03A4E}"/>
              </a:ext>
            </a:extLst>
          </p:cNvPr>
          <p:cNvSpPr/>
          <p:nvPr/>
        </p:nvSpPr>
        <p:spPr bwMode="white">
          <a:xfrm>
            <a:off x="10028716" y="2313609"/>
            <a:ext cx="335274" cy="38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63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7EA2F8-BD0C-01C9-6F51-FD552DF4D4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85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5A43D5-31F4-AD8F-61BD-83B510B8634C}"/>
              </a:ext>
            </a:extLst>
          </p:cNvPr>
          <p:cNvSpPr/>
          <p:nvPr/>
        </p:nvSpPr>
        <p:spPr bwMode="white">
          <a:xfrm>
            <a:off x="10481259" y="1595871"/>
            <a:ext cx="390377" cy="43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189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EA0078-ABF3-4EC8-E333-48688743E0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46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E91E6C-0411-37DF-01CE-8A3552BC14F3}"/>
              </a:ext>
            </a:extLst>
          </p:cNvPr>
          <p:cNvSpPr/>
          <p:nvPr/>
        </p:nvSpPr>
        <p:spPr bwMode="white">
          <a:xfrm>
            <a:off x="10481259" y="3207066"/>
            <a:ext cx="399899" cy="429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179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CABE31-5255-F9DE-E9CE-46B5D3FB66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4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5451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04AE38-FABF-437A-51C7-0023FB305A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1340000" cy="52023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92C6C6-6D6C-3BED-5845-7AF205CB0240}"/>
              </a:ext>
            </a:extLst>
          </p:cNvPr>
          <p:cNvSpPr/>
          <p:nvPr/>
        </p:nvSpPr>
        <p:spPr bwMode="white">
          <a:xfrm>
            <a:off x="9963895" y="3592535"/>
            <a:ext cx="352292" cy="40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77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852577-4A27-B09B-1682-CF11728823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340000" cy="5313432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111DF7D-98A7-C4FE-A1FC-7DE11EB2285A}"/>
              </a:ext>
            </a:extLst>
          </p:cNvPr>
          <p:cNvSpPr/>
          <p:nvPr/>
        </p:nvSpPr>
        <p:spPr bwMode="white">
          <a:xfrm>
            <a:off x="8801088" y="2638786"/>
            <a:ext cx="656977" cy="371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F29FFEC-3850-9AAC-C004-860B5FC33516}"/>
              </a:ext>
            </a:extLst>
          </p:cNvPr>
          <p:cNvSpPr/>
          <p:nvPr/>
        </p:nvSpPr>
        <p:spPr bwMode="white">
          <a:xfrm>
            <a:off x="3878519" y="4571809"/>
            <a:ext cx="599848" cy="409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069A97F-920F-C6A7-7929-141187D6A9AD}"/>
              </a:ext>
            </a:extLst>
          </p:cNvPr>
          <p:cNvSpPr/>
          <p:nvPr/>
        </p:nvSpPr>
        <p:spPr bwMode="white">
          <a:xfrm>
            <a:off x="6744464" y="5600216"/>
            <a:ext cx="3856171" cy="447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6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2025-06-22T08:49:50Z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