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3D4E28-FEF5-F362-67D3-67CD458FD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784" y="3034510"/>
            <a:ext cx="9984432" cy="78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EC8FE-6682-6804-C2FA-1BB20C7BD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4301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615D4-F6B7-CE31-CEA1-A9511EA29640}"/>
              </a:ext>
            </a:extLst>
          </p:cNvPr>
          <p:cNvSpPr/>
          <p:nvPr/>
        </p:nvSpPr>
        <p:spPr bwMode="white">
          <a:xfrm>
            <a:off x="5509070" y="2636912"/>
            <a:ext cx="1609118" cy="10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CFB1E-97AE-85B8-B217-EDEF96C8A1D3}"/>
              </a:ext>
            </a:extLst>
          </p:cNvPr>
          <p:cNvSpPr/>
          <p:nvPr/>
        </p:nvSpPr>
        <p:spPr bwMode="white">
          <a:xfrm>
            <a:off x="5213906" y="4175648"/>
            <a:ext cx="1409168" cy="5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3040DA-76AD-87BD-832C-C3555834A642}"/>
              </a:ext>
            </a:extLst>
          </p:cNvPr>
          <p:cNvSpPr/>
          <p:nvPr/>
        </p:nvSpPr>
        <p:spPr bwMode="white">
          <a:xfrm>
            <a:off x="6223176" y="5099781"/>
            <a:ext cx="2599345" cy="4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4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7DAC2-AA37-1BA7-EF12-2D1ED4F6C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799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89C44A-7082-8AE2-2755-E99D05A694CD}"/>
              </a:ext>
            </a:extLst>
          </p:cNvPr>
          <p:cNvSpPr/>
          <p:nvPr/>
        </p:nvSpPr>
        <p:spPr bwMode="white">
          <a:xfrm>
            <a:off x="983432" y="3429000"/>
            <a:ext cx="3528392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9146B6-5CB8-4E97-19D1-6464B75D3B54}"/>
              </a:ext>
            </a:extLst>
          </p:cNvPr>
          <p:cNvSpPr/>
          <p:nvPr/>
        </p:nvSpPr>
        <p:spPr bwMode="white">
          <a:xfrm>
            <a:off x="6328918" y="3356992"/>
            <a:ext cx="5023665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5555D3-5E84-C02D-66CC-42B0341B1BE9}"/>
              </a:ext>
            </a:extLst>
          </p:cNvPr>
          <p:cNvSpPr/>
          <p:nvPr/>
        </p:nvSpPr>
        <p:spPr bwMode="white">
          <a:xfrm>
            <a:off x="7824191" y="4365104"/>
            <a:ext cx="3528392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68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E39CD-40E1-7632-2121-00565083C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73660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78418E-CF51-ED17-1FB9-99A4AE443F38}"/>
              </a:ext>
            </a:extLst>
          </p:cNvPr>
          <p:cNvSpPr/>
          <p:nvPr/>
        </p:nvSpPr>
        <p:spPr bwMode="white">
          <a:xfrm>
            <a:off x="551384" y="2564904"/>
            <a:ext cx="4536504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70AF752-6643-5819-D6FC-E8032CAFB86F}"/>
              </a:ext>
            </a:extLst>
          </p:cNvPr>
          <p:cNvSpPr/>
          <p:nvPr/>
        </p:nvSpPr>
        <p:spPr bwMode="white">
          <a:xfrm>
            <a:off x="5807968" y="2924945"/>
            <a:ext cx="57606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32F95DA-317E-F53C-64F8-8E9CAD9B3957}"/>
              </a:ext>
            </a:extLst>
          </p:cNvPr>
          <p:cNvSpPr/>
          <p:nvPr/>
        </p:nvSpPr>
        <p:spPr bwMode="white">
          <a:xfrm>
            <a:off x="7392144" y="4365104"/>
            <a:ext cx="3528392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8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3DD9D-66E9-B7CC-6F61-D8434A9F4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82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583993-2105-E5BB-C864-6541987181AC}"/>
              </a:ext>
            </a:extLst>
          </p:cNvPr>
          <p:cNvSpPr/>
          <p:nvPr/>
        </p:nvSpPr>
        <p:spPr bwMode="white">
          <a:xfrm>
            <a:off x="3711536" y="5331255"/>
            <a:ext cx="1018790" cy="4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5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FEA56-334A-D08F-A7CB-8EC6732DC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3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D9E58-8DBC-91DB-A8D2-5969F30BD879}"/>
              </a:ext>
            </a:extLst>
          </p:cNvPr>
          <p:cNvSpPr/>
          <p:nvPr/>
        </p:nvSpPr>
        <p:spPr bwMode="white">
          <a:xfrm>
            <a:off x="10500302" y="2587164"/>
            <a:ext cx="342769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93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B6525-E3EA-FC02-B537-5C0D0B88E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4828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9611EC-51E6-4C2F-20BE-C108A3FC78B9}"/>
              </a:ext>
            </a:extLst>
          </p:cNvPr>
          <p:cNvSpPr/>
          <p:nvPr/>
        </p:nvSpPr>
        <p:spPr bwMode="white">
          <a:xfrm>
            <a:off x="10537738" y="3230068"/>
            <a:ext cx="380856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08159-EBC0-31A7-B5D9-C206C57F1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510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737A4-BB6B-A20C-884E-9CFC32D9F25F}"/>
              </a:ext>
            </a:extLst>
          </p:cNvPr>
          <p:cNvSpPr/>
          <p:nvPr/>
        </p:nvSpPr>
        <p:spPr bwMode="white">
          <a:xfrm>
            <a:off x="10625036" y="1655582"/>
            <a:ext cx="371335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65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6EA93-14DE-E62E-2913-7108CD660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69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6BCDC-3AFA-2536-FF36-51F7E08E84A8}"/>
              </a:ext>
            </a:extLst>
          </p:cNvPr>
          <p:cNvSpPr/>
          <p:nvPr/>
        </p:nvSpPr>
        <p:spPr bwMode="white">
          <a:xfrm>
            <a:off x="10499652" y="1574700"/>
            <a:ext cx="342770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27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91ECF-43E9-11BC-34C0-522C809F1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751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57441-6BF7-C69F-884F-7DEA06E3D3D1}"/>
              </a:ext>
            </a:extLst>
          </p:cNvPr>
          <p:cNvSpPr/>
          <p:nvPr/>
        </p:nvSpPr>
        <p:spPr bwMode="white">
          <a:xfrm>
            <a:off x="10442523" y="2573263"/>
            <a:ext cx="428463" cy="3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B2030-359E-4787-C623-7D250C1A6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6963A-0912-E39C-43B5-99545CC09C22}"/>
              </a:ext>
            </a:extLst>
          </p:cNvPr>
          <p:cNvSpPr/>
          <p:nvPr/>
        </p:nvSpPr>
        <p:spPr bwMode="white">
          <a:xfrm>
            <a:off x="10376523" y="2464411"/>
            <a:ext cx="428463" cy="40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8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E4C3E-4778-5C63-11F9-E0632C164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51932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B3F126-C12D-7331-CBD2-A54226909354}"/>
              </a:ext>
            </a:extLst>
          </p:cNvPr>
          <p:cNvSpPr/>
          <p:nvPr/>
        </p:nvSpPr>
        <p:spPr bwMode="white">
          <a:xfrm>
            <a:off x="5153888" y="3185728"/>
            <a:ext cx="1175386" cy="5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12D7E6-B478-D828-C9BD-8F5E3BFE4D43}"/>
              </a:ext>
            </a:extLst>
          </p:cNvPr>
          <p:cNvSpPr/>
          <p:nvPr/>
        </p:nvSpPr>
        <p:spPr bwMode="white">
          <a:xfrm>
            <a:off x="8957183" y="3266724"/>
            <a:ext cx="1114005" cy="4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4E7000-8CC9-1747-8E40-383B49D89820}"/>
              </a:ext>
            </a:extLst>
          </p:cNvPr>
          <p:cNvSpPr/>
          <p:nvPr/>
        </p:nvSpPr>
        <p:spPr bwMode="white">
          <a:xfrm>
            <a:off x="6405445" y="4286909"/>
            <a:ext cx="704584" cy="36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28591-D4B5-B69A-4D8A-0F75E83C5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3838"/>
            <a:ext cx="11340000" cy="4330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257FC8-4265-A92F-BB37-2166BC01D333}"/>
              </a:ext>
            </a:extLst>
          </p:cNvPr>
          <p:cNvSpPr/>
          <p:nvPr/>
        </p:nvSpPr>
        <p:spPr bwMode="white">
          <a:xfrm>
            <a:off x="6392171" y="1855203"/>
            <a:ext cx="34277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D008F9-DFCA-E9C9-9E3B-611C02FF6393}"/>
              </a:ext>
            </a:extLst>
          </p:cNvPr>
          <p:cNvSpPr/>
          <p:nvPr/>
        </p:nvSpPr>
        <p:spPr bwMode="white">
          <a:xfrm>
            <a:off x="10353078" y="1864741"/>
            <a:ext cx="199949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E992F8-0358-67B4-D863-6A48105DE12F}"/>
              </a:ext>
            </a:extLst>
          </p:cNvPr>
          <p:cNvSpPr/>
          <p:nvPr/>
        </p:nvSpPr>
        <p:spPr bwMode="white">
          <a:xfrm>
            <a:off x="7968208" y="1556792"/>
            <a:ext cx="792088" cy="100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135E90-FCD3-E182-B4AE-44E3C7646ECC}"/>
              </a:ext>
            </a:extLst>
          </p:cNvPr>
          <p:cNvSpPr/>
          <p:nvPr/>
        </p:nvSpPr>
        <p:spPr bwMode="white">
          <a:xfrm>
            <a:off x="7363355" y="3095164"/>
            <a:ext cx="314205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3BE55D-CE32-D3AE-52FB-193CFE66FFBA}"/>
              </a:ext>
            </a:extLst>
          </p:cNvPr>
          <p:cNvSpPr/>
          <p:nvPr/>
        </p:nvSpPr>
        <p:spPr bwMode="white">
          <a:xfrm>
            <a:off x="10276907" y="3095164"/>
            <a:ext cx="47607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6CBD5D-CAE5-DF1B-E9C4-77907312B616}"/>
              </a:ext>
            </a:extLst>
          </p:cNvPr>
          <p:cNvSpPr/>
          <p:nvPr/>
        </p:nvSpPr>
        <p:spPr bwMode="white">
          <a:xfrm>
            <a:off x="3621441" y="4020365"/>
            <a:ext cx="54272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76B89C-FE02-E055-C21C-96F439214144}"/>
              </a:ext>
            </a:extLst>
          </p:cNvPr>
          <p:cNvSpPr/>
          <p:nvPr/>
        </p:nvSpPr>
        <p:spPr bwMode="white">
          <a:xfrm>
            <a:off x="7287184" y="4936028"/>
            <a:ext cx="599848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4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0C170-3A20-FE82-CD0A-D891DB865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09621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3F740-7F7A-7EB6-B907-D7502BE099EB}"/>
              </a:ext>
            </a:extLst>
          </p:cNvPr>
          <p:cNvSpPr/>
          <p:nvPr/>
        </p:nvSpPr>
        <p:spPr bwMode="white">
          <a:xfrm>
            <a:off x="7281277" y="4857263"/>
            <a:ext cx="1583121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9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F862F-43B6-228D-EA4D-4D8B32C21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EE6C1-8074-E4F0-F3A7-6001386B4147}"/>
              </a:ext>
            </a:extLst>
          </p:cNvPr>
          <p:cNvSpPr/>
          <p:nvPr/>
        </p:nvSpPr>
        <p:spPr bwMode="white">
          <a:xfrm>
            <a:off x="7462972" y="2518966"/>
            <a:ext cx="1713853" cy="4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90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097FB-2661-894C-14A3-6721A793E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1340000" cy="45526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90D919-B410-D825-3B07-13FA1388EA50}"/>
              </a:ext>
            </a:extLst>
          </p:cNvPr>
          <p:cNvSpPr/>
          <p:nvPr/>
        </p:nvSpPr>
        <p:spPr bwMode="white">
          <a:xfrm>
            <a:off x="1415480" y="3356992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37E300-8A58-8858-ABDE-884F9E3A02A0}"/>
              </a:ext>
            </a:extLst>
          </p:cNvPr>
          <p:cNvSpPr/>
          <p:nvPr/>
        </p:nvSpPr>
        <p:spPr bwMode="white">
          <a:xfrm>
            <a:off x="1559496" y="4265178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0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5D8F3-601B-3F79-AF1B-292108DEB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9702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29FECF-152A-1C29-D82A-44F3D8F1DEC3}"/>
              </a:ext>
            </a:extLst>
          </p:cNvPr>
          <p:cNvSpPr/>
          <p:nvPr/>
        </p:nvSpPr>
        <p:spPr bwMode="white">
          <a:xfrm>
            <a:off x="767408" y="2348880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CDB1B5-B85B-0F24-9C0B-15BB26ABA6A9}"/>
              </a:ext>
            </a:extLst>
          </p:cNvPr>
          <p:cNvSpPr/>
          <p:nvPr/>
        </p:nvSpPr>
        <p:spPr bwMode="white">
          <a:xfrm>
            <a:off x="1415480" y="3425428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CBB702-79DF-577B-854F-112B465275CE}"/>
              </a:ext>
            </a:extLst>
          </p:cNvPr>
          <p:cNvSpPr/>
          <p:nvPr/>
        </p:nvSpPr>
        <p:spPr bwMode="white">
          <a:xfrm>
            <a:off x="1343472" y="4233990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3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DB661-8041-A83D-D48B-6E02304FA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57988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3188BA-DA13-0200-0EE1-6A3CE5860634}"/>
              </a:ext>
            </a:extLst>
          </p:cNvPr>
          <p:cNvSpPr/>
          <p:nvPr/>
        </p:nvSpPr>
        <p:spPr bwMode="white">
          <a:xfrm>
            <a:off x="407368" y="2492896"/>
            <a:ext cx="113400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920DE8-AABA-3F0B-AFE8-6477BE81FDAA}"/>
              </a:ext>
            </a:extLst>
          </p:cNvPr>
          <p:cNvSpPr/>
          <p:nvPr/>
        </p:nvSpPr>
        <p:spPr bwMode="white">
          <a:xfrm>
            <a:off x="1415480" y="3548167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939207-CF7A-6007-1346-7A94E1A08AB6}"/>
              </a:ext>
            </a:extLst>
          </p:cNvPr>
          <p:cNvSpPr/>
          <p:nvPr/>
        </p:nvSpPr>
        <p:spPr bwMode="white">
          <a:xfrm>
            <a:off x="1415480" y="4404170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2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99F87-FC26-8A52-8C53-4EBED3551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8567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D8F0B0-7780-8E80-6145-8650C9CA35DB}"/>
              </a:ext>
            </a:extLst>
          </p:cNvPr>
          <p:cNvSpPr/>
          <p:nvPr/>
        </p:nvSpPr>
        <p:spPr bwMode="white">
          <a:xfrm>
            <a:off x="1199456" y="1988840"/>
            <a:ext cx="64087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333B2BA-F1E1-F580-B516-4AAD6EB12B38}"/>
              </a:ext>
            </a:extLst>
          </p:cNvPr>
          <p:cNvSpPr/>
          <p:nvPr/>
        </p:nvSpPr>
        <p:spPr bwMode="white">
          <a:xfrm>
            <a:off x="1415480" y="3140968"/>
            <a:ext cx="64087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B95BAA8-F03E-E145-281A-185CD7D86110}"/>
              </a:ext>
            </a:extLst>
          </p:cNvPr>
          <p:cNvSpPr/>
          <p:nvPr/>
        </p:nvSpPr>
        <p:spPr bwMode="white">
          <a:xfrm>
            <a:off x="1775520" y="4284596"/>
            <a:ext cx="64087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DF28F20-48DE-8B3B-4A4A-8196D60C60E4}"/>
              </a:ext>
            </a:extLst>
          </p:cNvPr>
          <p:cNvSpPr/>
          <p:nvPr/>
        </p:nvSpPr>
        <p:spPr bwMode="white">
          <a:xfrm>
            <a:off x="1782044" y="5428224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16599C7-2A67-70A7-6319-71E7686D2E57}"/>
              </a:ext>
            </a:extLst>
          </p:cNvPr>
          <p:cNvSpPr/>
          <p:nvPr/>
        </p:nvSpPr>
        <p:spPr bwMode="white">
          <a:xfrm>
            <a:off x="1847528" y="6111648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F36C7-9F67-D03A-EFDB-CB8B668F6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26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43E72C-5337-EE7D-D7E9-856934D76EEA}"/>
              </a:ext>
            </a:extLst>
          </p:cNvPr>
          <p:cNvSpPr/>
          <p:nvPr/>
        </p:nvSpPr>
        <p:spPr bwMode="white">
          <a:xfrm>
            <a:off x="911424" y="3284984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C87DC5-99E5-7D69-6C78-735153A08B16}"/>
              </a:ext>
            </a:extLst>
          </p:cNvPr>
          <p:cNvSpPr/>
          <p:nvPr/>
        </p:nvSpPr>
        <p:spPr bwMode="white">
          <a:xfrm>
            <a:off x="911424" y="4195094"/>
            <a:ext cx="6408712" cy="67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046508E-C3AE-D920-7886-52560D9EC601}"/>
              </a:ext>
            </a:extLst>
          </p:cNvPr>
          <p:cNvSpPr/>
          <p:nvPr/>
        </p:nvSpPr>
        <p:spPr bwMode="white">
          <a:xfrm>
            <a:off x="1631504" y="4997686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9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96097-8BF8-AED3-2FCA-57CBE471D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340768"/>
            <a:ext cx="11340000" cy="43409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D90722-65EC-F1C1-7B5D-CE34BE99EB3A}"/>
              </a:ext>
            </a:extLst>
          </p:cNvPr>
          <p:cNvSpPr/>
          <p:nvPr/>
        </p:nvSpPr>
        <p:spPr bwMode="white">
          <a:xfrm>
            <a:off x="1487488" y="2420888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B3CE82-F515-C60A-E239-0E998817BB02}"/>
              </a:ext>
            </a:extLst>
          </p:cNvPr>
          <p:cNvSpPr/>
          <p:nvPr/>
        </p:nvSpPr>
        <p:spPr bwMode="white">
          <a:xfrm>
            <a:off x="1486894" y="3371127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8E3278-8986-E399-BBA3-B1C8972D3616}"/>
              </a:ext>
            </a:extLst>
          </p:cNvPr>
          <p:cNvSpPr/>
          <p:nvPr/>
        </p:nvSpPr>
        <p:spPr bwMode="white">
          <a:xfrm>
            <a:off x="1559496" y="4221088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28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629D2-C2AE-0B10-4DE6-DF8DF2F5F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18567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2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D4D56-CBE9-F0DE-8F4E-ECC8DF143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35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D7745-ED02-C701-BE73-8A829AE0DC98}"/>
              </a:ext>
            </a:extLst>
          </p:cNvPr>
          <p:cNvSpPr/>
          <p:nvPr/>
        </p:nvSpPr>
        <p:spPr bwMode="white">
          <a:xfrm>
            <a:off x="5339047" y="2469465"/>
            <a:ext cx="523677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3C581-15C3-5304-7442-5EA2BE91B256}"/>
              </a:ext>
            </a:extLst>
          </p:cNvPr>
          <p:cNvSpPr/>
          <p:nvPr/>
        </p:nvSpPr>
        <p:spPr bwMode="white">
          <a:xfrm>
            <a:off x="3396680" y="3460524"/>
            <a:ext cx="97118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84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81D1B-93C3-3EFE-287A-3B5345F9F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057695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689B7B-D418-7229-010D-0A2086755B80}"/>
              </a:ext>
            </a:extLst>
          </p:cNvPr>
          <p:cNvSpPr/>
          <p:nvPr/>
        </p:nvSpPr>
        <p:spPr bwMode="white">
          <a:xfrm>
            <a:off x="1127448" y="2874137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B5F492E-F100-4748-54BF-DF70BDF1FA43}"/>
              </a:ext>
            </a:extLst>
          </p:cNvPr>
          <p:cNvSpPr/>
          <p:nvPr/>
        </p:nvSpPr>
        <p:spPr bwMode="white">
          <a:xfrm>
            <a:off x="1199456" y="3645024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51D3CD6-0116-8F5E-F9EE-22F71EFFE363}"/>
              </a:ext>
            </a:extLst>
          </p:cNvPr>
          <p:cNvSpPr/>
          <p:nvPr/>
        </p:nvSpPr>
        <p:spPr bwMode="white">
          <a:xfrm>
            <a:off x="1199456" y="4511993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CB26573-059E-947E-3EC6-C98A3FCF8D9C}"/>
              </a:ext>
            </a:extLst>
          </p:cNvPr>
          <p:cNvSpPr/>
          <p:nvPr/>
        </p:nvSpPr>
        <p:spPr bwMode="white">
          <a:xfrm>
            <a:off x="1199456" y="5378962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4FD5F4-580A-AED5-0FCC-F15C738D0B35}"/>
              </a:ext>
            </a:extLst>
          </p:cNvPr>
          <p:cNvSpPr/>
          <p:nvPr/>
        </p:nvSpPr>
        <p:spPr bwMode="white">
          <a:xfrm>
            <a:off x="1055440" y="6149849"/>
            <a:ext cx="6408712" cy="52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1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858F6-64FE-11FC-07F9-6E1C12ADC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36533"/>
            <a:ext cx="11340000" cy="41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34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F5AB3-E8A6-4AD2-1B8A-155CF7828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35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B3E817-9D87-8372-2296-92B50EC0282D}"/>
              </a:ext>
            </a:extLst>
          </p:cNvPr>
          <p:cNvSpPr/>
          <p:nvPr/>
        </p:nvSpPr>
        <p:spPr bwMode="white">
          <a:xfrm>
            <a:off x="10471738" y="4219358"/>
            <a:ext cx="342770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3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A9E3F-3F0E-E1FF-1679-235522EC9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880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12BF2-7244-7C62-2DD5-2C7D99447D86}"/>
              </a:ext>
            </a:extLst>
          </p:cNvPr>
          <p:cNvSpPr/>
          <p:nvPr/>
        </p:nvSpPr>
        <p:spPr bwMode="white">
          <a:xfrm>
            <a:off x="10528216" y="1664900"/>
            <a:ext cx="342769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218AD-6F1C-B471-A063-31F77D0E427C}"/>
              </a:ext>
            </a:extLst>
          </p:cNvPr>
          <p:cNvSpPr/>
          <p:nvPr/>
        </p:nvSpPr>
        <p:spPr bwMode="white">
          <a:xfrm>
            <a:off x="5424740" y="4477228"/>
            <a:ext cx="933098" cy="4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18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2E442-A362-C65B-3168-C67A66F0B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76273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C6E4DC-7561-E40C-FF51-61A8D69F79F9}"/>
              </a:ext>
            </a:extLst>
          </p:cNvPr>
          <p:cNvSpPr/>
          <p:nvPr/>
        </p:nvSpPr>
        <p:spPr bwMode="white">
          <a:xfrm>
            <a:off x="1271464" y="3453269"/>
            <a:ext cx="3528392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90744A-8909-F32F-B6D1-A9B54822289A}"/>
              </a:ext>
            </a:extLst>
          </p:cNvPr>
          <p:cNvSpPr/>
          <p:nvPr/>
        </p:nvSpPr>
        <p:spPr bwMode="white">
          <a:xfrm>
            <a:off x="6456040" y="3453269"/>
            <a:ext cx="3528392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DDE28-7CCC-8716-7EDE-1E931DF69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29684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9B7064-A8C5-FB77-9B2B-D52F3372F546}"/>
              </a:ext>
            </a:extLst>
          </p:cNvPr>
          <p:cNvSpPr/>
          <p:nvPr/>
        </p:nvSpPr>
        <p:spPr bwMode="white">
          <a:xfrm>
            <a:off x="1127448" y="2708920"/>
            <a:ext cx="4176464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3320B0-6AC7-437C-F07F-A1F4BA3612DD}"/>
              </a:ext>
            </a:extLst>
          </p:cNvPr>
          <p:cNvSpPr/>
          <p:nvPr/>
        </p:nvSpPr>
        <p:spPr bwMode="white">
          <a:xfrm>
            <a:off x="6384032" y="2686937"/>
            <a:ext cx="4536504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97C824-BC5D-5160-3CAE-2514D90147D3}"/>
              </a:ext>
            </a:extLst>
          </p:cNvPr>
          <p:cNvSpPr/>
          <p:nvPr/>
        </p:nvSpPr>
        <p:spPr bwMode="white">
          <a:xfrm>
            <a:off x="6744072" y="3645024"/>
            <a:ext cx="3528392" cy="6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6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F1B85-2272-9E3E-D124-EF0DD2D32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6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9ED1D-56B1-07E2-D224-4AABF9989D3E}"/>
              </a:ext>
            </a:extLst>
          </p:cNvPr>
          <p:cNvSpPr/>
          <p:nvPr/>
        </p:nvSpPr>
        <p:spPr bwMode="white">
          <a:xfrm>
            <a:off x="10414609" y="2643128"/>
            <a:ext cx="437984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7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5925C-E43C-5C29-F6AE-4CC7F3950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12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A5A05-CC73-2190-FE1D-6A733D496906}"/>
              </a:ext>
            </a:extLst>
          </p:cNvPr>
          <p:cNvSpPr/>
          <p:nvPr/>
        </p:nvSpPr>
        <p:spPr bwMode="white">
          <a:xfrm>
            <a:off x="10518695" y="1593468"/>
            <a:ext cx="342770" cy="39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2025-06-21T13:02:07Z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