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3"/>
    <p:sldId id="324" r:id="rId4"/>
    <p:sldId id="356" r:id="rId5"/>
    <p:sldId id="355" r:id="rId6"/>
    <p:sldId id="354" r:id="rId7"/>
    <p:sldId id="353" r:id="rId8"/>
    <p:sldId id="352" r:id="rId9"/>
    <p:sldId id="351" r:id="rId10"/>
    <p:sldId id="350" r:id="rId11"/>
    <p:sldId id="349" r:id="rId12"/>
    <p:sldId id="348" r:id="rId13"/>
    <p:sldId id="347" r:id="rId14"/>
    <p:sldId id="346" r:id="rId15"/>
    <p:sldId id="345" r:id="rId16"/>
    <p:sldId id="344" r:id="rId17"/>
    <p:sldId id="343" r:id="rId18"/>
    <p:sldId id="342" r:id="rId19"/>
    <p:sldId id="341" r:id="rId20"/>
    <p:sldId id="340" r:id="rId21"/>
    <p:sldId id="339" r:id="rId22"/>
    <p:sldId id="338" r:id="rId23"/>
    <p:sldId id="337" r:id="rId24"/>
    <p:sldId id="336" r:id="rId25"/>
    <p:sldId id="335" r:id="rId26"/>
    <p:sldId id="334" r:id="rId27"/>
    <p:sldId id="333" r:id="rId28"/>
    <p:sldId id="332" r:id="rId29"/>
    <p:sldId id="331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5.png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676" y="3169840"/>
            <a:ext cx="11928648" cy="51831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700808"/>
            <a:ext cx="11340000" cy="40023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256" y="1556792"/>
            <a:ext cx="3486412" cy="2359166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280566" y="2736374"/>
            <a:ext cx="7831658" cy="1340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11852" y="4221086"/>
            <a:ext cx="11880147" cy="1944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51545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208" y="3861048"/>
            <a:ext cx="3486412" cy="2359166"/>
          </a:xfrm>
          <a:prstGeom prst="rect">
            <a:avLst/>
          </a:prstGeom>
        </p:spPr>
      </p:pic>
      <p:sp useBgFill="1">
        <p:nvSpPr>
          <p:cNvPr id="48" name="矩形 47"/>
          <p:cNvSpPr/>
          <p:nvPr/>
        </p:nvSpPr>
        <p:spPr bwMode="white">
          <a:xfrm>
            <a:off x="4655840" y="4149080"/>
            <a:ext cx="288032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335360" y="5464981"/>
            <a:ext cx="7128792" cy="1030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96752"/>
            <a:ext cx="11340000" cy="290326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4134127"/>
            <a:ext cx="3486412" cy="2359166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911424" y="2928938"/>
            <a:ext cx="4968552" cy="1292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872786" y="3178968"/>
            <a:ext cx="346357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38617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224" y="4293096"/>
            <a:ext cx="3893942" cy="230957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28976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4338283"/>
            <a:ext cx="3893942" cy="230957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17831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768" y="3639711"/>
            <a:ext cx="3893942" cy="230957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3131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541978" y="2420888"/>
            <a:ext cx="5842054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79376" y="4150227"/>
            <a:ext cx="6768752" cy="1943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322646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4365104"/>
            <a:ext cx="3893942" cy="2309574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695400" y="2881993"/>
            <a:ext cx="5688632" cy="691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23392" y="3713378"/>
            <a:ext cx="9721080" cy="632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794865"/>
            <a:ext cx="11340000" cy="387844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176" y="1268760"/>
            <a:ext cx="3893942" cy="2309574"/>
          </a:xfrm>
          <a:prstGeom prst="rect">
            <a:avLst/>
          </a:prstGeom>
        </p:spPr>
      </p:pic>
      <p:sp useBgFill="1">
        <p:nvSpPr>
          <p:cNvPr id="35" name="矩形 34"/>
          <p:cNvSpPr/>
          <p:nvPr/>
        </p:nvSpPr>
        <p:spPr bwMode="white">
          <a:xfrm>
            <a:off x="191344" y="3612847"/>
            <a:ext cx="9865096" cy="1040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56844" y="4941168"/>
            <a:ext cx="10895739" cy="691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392859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8048" y="2962525"/>
            <a:ext cx="3893942" cy="2309574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119336" y="4365104"/>
            <a:ext cx="5688632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10182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2024" y="3573016"/>
            <a:ext cx="2770665" cy="2664296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28127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192" y="3284984"/>
            <a:ext cx="2792217" cy="290413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27824"/>
            <a:ext cx="11340000" cy="400235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6384032" y="1510218"/>
            <a:ext cx="1224136" cy="622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184" y="1484784"/>
            <a:ext cx="3312368" cy="3445129"/>
          </a:xfrm>
          <a:prstGeom prst="rect">
            <a:avLst/>
          </a:prstGeom>
        </p:spPr>
      </p:pic>
      <p:sp useBgFill="1">
        <p:nvSpPr>
          <p:cNvPr id="38" name="矩形 37"/>
          <p:cNvSpPr/>
          <p:nvPr/>
        </p:nvSpPr>
        <p:spPr bwMode="white">
          <a:xfrm>
            <a:off x="407368" y="2420888"/>
            <a:ext cx="684076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407368" y="3861049"/>
            <a:ext cx="3672408" cy="622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551384" y="4674484"/>
            <a:ext cx="3672408" cy="622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8" grpId="0" animBg="1"/>
      <p:bldP spid="39" grpId="0" animBg="1"/>
      <p:bldP spid="4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20688"/>
            <a:ext cx="10297144" cy="49214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52184" y="3284984"/>
            <a:ext cx="3816424" cy="579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95600" y="4293096"/>
            <a:ext cx="158417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9896" y="4141036"/>
            <a:ext cx="2152109" cy="25339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4469294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479425" y="2493010"/>
            <a:ext cx="354838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46676" y="5112605"/>
            <a:ext cx="7637556" cy="579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4560" y="2564765"/>
            <a:ext cx="2788920" cy="328422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055110" y="2493010"/>
            <a:ext cx="412940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79425" y="3239135"/>
            <a:ext cx="7705090" cy="170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animBg="1"/>
      <p:bldP spid="2" grpId="0" bldLvl="0" animBg="1"/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53586"/>
            <a:ext cx="11340000" cy="3807794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8168" y="3425669"/>
            <a:ext cx="2478891" cy="2981180"/>
          </a:xfrm>
          <a:prstGeom prst="rect">
            <a:avLst/>
          </a:prstGeom>
        </p:spPr>
      </p:pic>
      <p:sp useBgFill="1">
        <p:nvSpPr>
          <p:cNvPr id="36" name="矩形 35"/>
          <p:cNvSpPr/>
          <p:nvPr/>
        </p:nvSpPr>
        <p:spPr bwMode="white">
          <a:xfrm>
            <a:off x="625912" y="2564904"/>
            <a:ext cx="11086711" cy="579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479376" y="3408539"/>
            <a:ext cx="7637556" cy="579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444585" y="4384476"/>
            <a:ext cx="5795431" cy="1132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3835588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0" y="3685766"/>
            <a:ext cx="2478891" cy="2981180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191344" y="2570674"/>
            <a:ext cx="11233248" cy="1115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07368" y="4005064"/>
            <a:ext cx="4464496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55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2104" y="4005064"/>
            <a:ext cx="4143467" cy="2654888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28976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40" y="3987621"/>
            <a:ext cx="4143467" cy="265488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072" y="3861048"/>
            <a:ext cx="3647768" cy="2643199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29255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856" y="3530138"/>
            <a:ext cx="4143467" cy="265488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288" y="3403565"/>
            <a:ext cx="3647768" cy="2643199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796215"/>
            <a:ext cx="10998592" cy="428053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4392" y="1124744"/>
            <a:ext cx="4018722" cy="2574959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380822" y="2821391"/>
            <a:ext cx="8451482" cy="751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91344" y="3734183"/>
            <a:ext cx="11377264" cy="751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60806" y="4529652"/>
            <a:ext cx="11711858" cy="206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56792"/>
            <a:ext cx="11340000" cy="286835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184" y="3068960"/>
            <a:ext cx="2982868" cy="2868352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1340000" cy="55669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304" y="1236395"/>
            <a:ext cx="4018722" cy="2574959"/>
          </a:xfrm>
          <a:prstGeom prst="rect">
            <a:avLst/>
          </a:prstGeom>
        </p:spPr>
      </p:pic>
      <p:sp useBgFill="1">
        <p:nvSpPr>
          <p:cNvPr id="41" name="矩形 40"/>
          <p:cNvSpPr/>
          <p:nvPr/>
        </p:nvSpPr>
        <p:spPr bwMode="white">
          <a:xfrm>
            <a:off x="263352" y="2204864"/>
            <a:ext cx="8280920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1532" y="3645024"/>
            <a:ext cx="8451482" cy="751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403144" y="4547038"/>
            <a:ext cx="11093455" cy="219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40679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5624" y="4149080"/>
            <a:ext cx="3647768" cy="2643199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479376" y="2163311"/>
            <a:ext cx="8451482" cy="751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28608" y="3191436"/>
            <a:ext cx="11267992" cy="1101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56565" y="4570730"/>
            <a:ext cx="6215380" cy="80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275837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3524" y="3861048"/>
            <a:ext cx="3647768" cy="2643199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479376" y="2420888"/>
            <a:ext cx="8451482" cy="751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67408" y="3235149"/>
            <a:ext cx="11089232" cy="751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30603"/>
            <a:ext cx="11340000" cy="399679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551384" y="3501008"/>
            <a:ext cx="6696744" cy="23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84784"/>
            <a:ext cx="11340000" cy="23902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3912" y="3717032"/>
            <a:ext cx="2907985" cy="2796344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767408" y="2670970"/>
            <a:ext cx="8712968" cy="1046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52419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224" y="3212976"/>
            <a:ext cx="2907985" cy="2796344"/>
          </a:xfrm>
          <a:prstGeom prst="rect">
            <a:avLst/>
          </a:prstGeom>
        </p:spPr>
      </p:pic>
      <p:sp useBgFill="1">
        <p:nvSpPr>
          <p:cNvPr id="36" name="矩形 35"/>
          <p:cNvSpPr/>
          <p:nvPr/>
        </p:nvSpPr>
        <p:spPr bwMode="white">
          <a:xfrm>
            <a:off x="662825" y="4033761"/>
            <a:ext cx="741682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767408" y="5419768"/>
            <a:ext cx="561662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28850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3912" y="3392529"/>
            <a:ext cx="3486412" cy="235916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412776"/>
            <a:ext cx="11340000" cy="378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1744" y="2348880"/>
            <a:ext cx="3074896" cy="208070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361879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79376" y="2492896"/>
            <a:ext cx="5760640" cy="3096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2025-06-24T03:54:12Z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