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3"/>
    <p:sldId id="324" r:id="rId4"/>
    <p:sldId id="359" r:id="rId5"/>
    <p:sldId id="358" r:id="rId6"/>
    <p:sldId id="357" r:id="rId7"/>
    <p:sldId id="356" r:id="rId8"/>
    <p:sldId id="360" r:id="rId9"/>
    <p:sldId id="355" r:id="rId10"/>
    <p:sldId id="352" r:id="rId11"/>
    <p:sldId id="351" r:id="rId12"/>
    <p:sldId id="350" r:id="rId13"/>
    <p:sldId id="348" r:id="rId14"/>
    <p:sldId id="347" r:id="rId15"/>
    <p:sldId id="346" r:id="rId16"/>
    <p:sldId id="345" r:id="rId17"/>
    <p:sldId id="343" r:id="rId18"/>
    <p:sldId id="342" r:id="rId19"/>
    <p:sldId id="339" r:id="rId20"/>
    <p:sldId id="338" r:id="rId21"/>
    <p:sldId id="337" r:id="rId22"/>
    <p:sldId id="336" r:id="rId23"/>
    <p:sldId id="335" r:id="rId24"/>
    <p:sldId id="333" r:id="rId25"/>
    <p:sldId id="330" r:id="rId26"/>
    <p:sldId id="329" r:id="rId27"/>
    <p:sldId id="328" r:id="rId28"/>
    <p:sldId id="327" r:id="rId29"/>
    <p:sldId id="326" r:id="rId30"/>
    <p:sldId id="325" r:id="rId31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057" autoAdjust="0"/>
    <p:restoredTop sz="94660"/>
  </p:normalViewPr>
  <p:slideViewPr>
    <p:cSldViewPr showGuides="1">
      <p:cViewPr varScale="1">
        <p:scale>
          <a:sx n="104" d="100"/>
          <a:sy n="104" d="100"/>
        </p:scale>
        <p:origin x="320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tags" Target="tags/tag1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handoutMaster" Target="handoutMasters/handoutMaster1.xml"/><Relationship Id="rId32" Type="http://schemas.openxmlformats.org/officeDocument/2006/relationships/notesMaster" Target="notesMasters/notesMaster1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41.png"/><Relationship Id="rId4" Type="http://schemas.openxmlformats.org/officeDocument/2006/relationships/image" Target="../media/image40.png"/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image" Target="../media/image42.png"/></Relationships>
</file>

<file path=ppt/slides/_rels/slide2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7.png"/><Relationship Id="rId3" Type="http://schemas.openxmlformats.org/officeDocument/2006/relationships/image" Target="../media/image46.png"/><Relationship Id="rId2" Type="http://schemas.openxmlformats.org/officeDocument/2006/relationships/image" Target="../media/image43.png"/><Relationship Id="rId1" Type="http://schemas.openxmlformats.org/officeDocument/2006/relationships/image" Target="../media/image4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0.png"/><Relationship Id="rId1" Type="http://schemas.openxmlformats.org/officeDocument/2006/relationships/image" Target="../media/image4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0.png"/><Relationship Id="rId1" Type="http://schemas.openxmlformats.org/officeDocument/2006/relationships/image" Target="../media/image5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0.png"/><Relationship Id="rId1" Type="http://schemas.openxmlformats.org/officeDocument/2006/relationships/image" Target="../media/image5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0.png"/><Relationship Id="rId1" Type="http://schemas.openxmlformats.org/officeDocument/2006/relationships/image" Target="../media/image53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89887" y="1733313"/>
            <a:ext cx="10212225" cy="339137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908720"/>
            <a:ext cx="10128488" cy="5589333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7568" y="2780928"/>
            <a:ext cx="1980138" cy="2802983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87707" y="2852936"/>
            <a:ext cx="2138794" cy="2664296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26501" y="3068960"/>
            <a:ext cx="2217771" cy="2447917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639992" y="3068704"/>
            <a:ext cx="2302393" cy="2447917"/>
          </a:xfrm>
          <a:prstGeom prst="rect">
            <a:avLst/>
          </a:prstGeom>
        </p:spPr>
      </p:pic>
      <p:sp useBgFill="1">
        <p:nvSpPr>
          <p:cNvPr id="20" name="矩形 19"/>
          <p:cNvSpPr/>
          <p:nvPr/>
        </p:nvSpPr>
        <p:spPr bwMode="white">
          <a:xfrm>
            <a:off x="1631504" y="5843428"/>
            <a:ext cx="3168352" cy="537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565" b="18929"/>
          <a:stretch>
            <a:fillRect/>
          </a:stretch>
        </p:blipFill>
        <p:spPr>
          <a:xfrm>
            <a:off x="1487805" y="4008120"/>
            <a:ext cx="6852285" cy="2731770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981487"/>
            <a:ext cx="11340000" cy="309829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324" r="70156"/>
          <a:stretch>
            <a:fillRect/>
          </a:stretch>
        </p:blipFill>
        <p:spPr>
          <a:xfrm>
            <a:off x="7625715" y="3141950"/>
            <a:ext cx="3384222" cy="85029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7409384" y="3285713"/>
            <a:ext cx="360040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43710" y="4079875"/>
            <a:ext cx="2449195" cy="259842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61535" y="4246245"/>
            <a:ext cx="3474085" cy="24326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1412776"/>
            <a:ext cx="11340000" cy="425737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812943" y="1268760"/>
            <a:ext cx="2265460" cy="2952328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352" y="1556793"/>
            <a:ext cx="10081120" cy="34924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44272" y="3429000"/>
            <a:ext cx="648072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692696"/>
            <a:ext cx="9793128" cy="401831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9912424" y="4077072"/>
            <a:ext cx="504056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9143" y="4711006"/>
            <a:ext cx="7057770" cy="20000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628800"/>
            <a:ext cx="11340000" cy="303142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512" y="4660709"/>
            <a:ext cx="11340000" cy="1845529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980728"/>
            <a:ext cx="11340000" cy="30240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9856" y="3573016"/>
            <a:ext cx="4510308" cy="330296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268760"/>
            <a:ext cx="11340000" cy="30851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28367" y="1573465"/>
            <a:ext cx="380856" cy="390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8288" y="2348880"/>
            <a:ext cx="4943912" cy="36204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1785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1824" y="3140968"/>
            <a:ext cx="4655880" cy="3598793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340768"/>
            <a:ext cx="11340000" cy="20122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863827" y="2695013"/>
            <a:ext cx="314206" cy="391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1824" y="3245825"/>
            <a:ext cx="4655880" cy="359879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14411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2911738" y="5141696"/>
            <a:ext cx="1590075" cy="457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320906" y="6085375"/>
            <a:ext cx="2170881" cy="476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6788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3429000"/>
            <a:ext cx="9552384" cy="2167869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268760"/>
            <a:ext cx="10494536" cy="5247268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3789040"/>
            <a:ext cx="1755672" cy="18002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5640" y="3017736"/>
            <a:ext cx="1755672" cy="2571504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53458" y="3302863"/>
            <a:ext cx="2438686" cy="2464221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34290" y="3017736"/>
            <a:ext cx="2322150" cy="2880481"/>
          </a:xfrm>
          <a:prstGeom prst="rect">
            <a:avLst/>
          </a:prstGeom>
        </p:spPr>
      </p:pic>
      <p:sp useBgFill="1">
        <p:nvSpPr>
          <p:cNvPr id="20" name="矩形 19"/>
          <p:cNvSpPr/>
          <p:nvPr/>
        </p:nvSpPr>
        <p:spPr bwMode="white">
          <a:xfrm>
            <a:off x="623392" y="5898216"/>
            <a:ext cx="3024336" cy="555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5245" y="548640"/>
            <a:ext cx="10603865" cy="288480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60460" y="2348865"/>
            <a:ext cx="2713355" cy="284861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460" y="5085080"/>
            <a:ext cx="10603865" cy="171577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15" y="620395"/>
            <a:ext cx="9850120" cy="272796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64425" y="2420620"/>
            <a:ext cx="2689860" cy="282384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9060" y="5114290"/>
            <a:ext cx="9850120" cy="86931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6140" y="6021070"/>
            <a:ext cx="9850120" cy="730885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528" y="764704"/>
            <a:ext cx="8812826" cy="5868000"/>
          </a:xfrm>
          <a:prstGeom prst="rect">
            <a:avLst/>
          </a:prstGeom>
        </p:spPr>
      </p:pic>
      <p:sp useBgFill="1">
        <p:nvSpPr>
          <p:cNvPr id="23" name="矩形 22"/>
          <p:cNvSpPr/>
          <p:nvPr/>
        </p:nvSpPr>
        <p:spPr bwMode="white">
          <a:xfrm>
            <a:off x="1631504" y="5252267"/>
            <a:ext cx="5500458" cy="555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631504" y="6021288"/>
            <a:ext cx="5500458" cy="555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2492896"/>
            <a:ext cx="11340000" cy="368341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72064" y="908720"/>
            <a:ext cx="3563689" cy="2978694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196752"/>
            <a:ext cx="11340000" cy="306486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1547" y="3284984"/>
            <a:ext cx="3563689" cy="2978694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268760"/>
            <a:ext cx="11340000" cy="292555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83832" y="3284984"/>
            <a:ext cx="3563689" cy="2978694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052736"/>
            <a:ext cx="10484091" cy="5868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8048" y="2497388"/>
            <a:ext cx="3888432" cy="3250129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595542" y="3151440"/>
            <a:ext cx="5788490" cy="1429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595542" y="4918253"/>
            <a:ext cx="5788490" cy="1761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340768"/>
            <a:ext cx="11340000" cy="4803479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5634" y="1340768"/>
            <a:ext cx="11340000" cy="2746058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124744"/>
            <a:ext cx="11340000" cy="58034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0609" y="2277802"/>
            <a:ext cx="361813" cy="40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8502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7768" y="2924944"/>
            <a:ext cx="5188337" cy="3735008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104"/>
          <a:stretch>
            <a:fillRect/>
          </a:stretch>
        </p:blipFill>
        <p:spPr>
          <a:xfrm>
            <a:off x="498008" y="1196753"/>
            <a:ext cx="11340000" cy="187220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9696" y="2852936"/>
            <a:ext cx="5188337" cy="3735008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058"/>
          <a:stretch>
            <a:fillRect/>
          </a:stretch>
        </p:blipFill>
        <p:spPr>
          <a:xfrm>
            <a:off x="577130" y="1260487"/>
            <a:ext cx="11340000" cy="20240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19648" y="2636912"/>
            <a:ext cx="2285138" cy="371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75920" y="2636912"/>
            <a:ext cx="2009017" cy="371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256240" y="2492896"/>
            <a:ext cx="2099377" cy="515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3752" y="3429000"/>
            <a:ext cx="4133005" cy="29752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268760"/>
            <a:ext cx="11340000" cy="19733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225042" y="1564290"/>
            <a:ext cx="847405" cy="381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19702" y="1573823"/>
            <a:ext cx="780755" cy="362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747712" y="1564290"/>
            <a:ext cx="780755" cy="381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9375" y="3044878"/>
            <a:ext cx="5188337" cy="37350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80728"/>
            <a:ext cx="11340000" cy="32241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387317" y="3518051"/>
            <a:ext cx="447506" cy="457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9408" y="2492896"/>
            <a:ext cx="5015920" cy="38112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68</cp:revision>
  <dcterms:created xsi:type="dcterms:W3CDTF">2015-09-16T06:44:00Z</dcterms:created>
  <dcterms:modified xsi:type="dcterms:W3CDTF">2025-06-24T04:30:48Z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