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3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68" y="3129416"/>
            <a:ext cx="11424592" cy="5991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1389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94607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27448" y="2780928"/>
            <a:ext cx="81369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1055440" y="4221088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839416" y="5675258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02769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3512" y="3212976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67608" y="4437112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79576" y="5661248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858290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15538" y="2276872"/>
            <a:ext cx="814881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9536" y="3491952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631504" y="4674410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135560" y="5856868"/>
            <a:ext cx="496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930588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656205"/>
            <a:ext cx="813689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55440" y="4149080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87488" y="5661248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8778897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440" y="3140968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520452" y="4365104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9456" y="5589240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05234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2767142"/>
            <a:ext cx="83529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703512" y="4221088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47528" y="5686176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55938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408" y="3212976"/>
            <a:ext cx="1000911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35560" y="4964045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83995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392" y="3284984"/>
            <a:ext cx="97930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703512" y="4797152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340768"/>
            <a:ext cx="11340000" cy="39514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9456" y="3068960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75520" y="4509170"/>
            <a:ext cx="8136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68</cp:revision>
  <dcterms:created xsi:type="dcterms:W3CDTF">2015-09-16T06:44:00Z</dcterms:created>
  <dcterms:modified xsi:type="dcterms:W3CDTF">2025-06-24T03:37:07Z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