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9" r:id="rId5"/>
    <p:sldId id="358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0" r:id="rId20"/>
    <p:sldId id="339" r:id="rId21"/>
    <p:sldId id="338" r:id="rId22"/>
    <p:sldId id="337" r:id="rId23"/>
    <p:sldId id="336" r:id="rId24"/>
    <p:sldId id="332" r:id="rId25"/>
    <p:sldId id="331" r:id="rId26"/>
    <p:sldId id="330" r:id="rId27"/>
    <p:sldId id="329" r:id="rId28"/>
    <p:sldId id="328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702" y="3028894"/>
            <a:ext cx="11612596" cy="800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936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4665" y="2517810"/>
            <a:ext cx="723627" cy="4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3540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7488" y="4077072"/>
            <a:ext cx="561662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3512" y="5517232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47528" y="6192711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6641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916832"/>
            <a:ext cx="2570652" cy="3197486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376" y="2636912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408" y="3491531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400" y="4460201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27816" y="5280117"/>
            <a:ext cx="5412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65" y="764704"/>
            <a:ext cx="95914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4926" y="5939506"/>
            <a:ext cx="1876417" cy="41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1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71738" y="3969446"/>
            <a:ext cx="380856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11340000" cy="331861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5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924944"/>
            <a:ext cx="5808008" cy="36181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168" y="2414909"/>
            <a:ext cx="361813" cy="40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942197"/>
            <a:ext cx="4680520" cy="2915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3462811"/>
            <a:ext cx="771234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3284984"/>
            <a:ext cx="4367848" cy="3232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7258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4135211"/>
            <a:ext cx="6192688" cy="145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448" y="5877272"/>
            <a:ext cx="5178951" cy="83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5131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54457" y="3221463"/>
            <a:ext cx="1123526" cy="4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5263" y="4109303"/>
            <a:ext cx="999748" cy="51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53658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268760"/>
            <a:ext cx="3129678" cy="2333179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695400" y="2780928"/>
            <a:ext cx="3600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392" y="3712642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360" y="4581128"/>
            <a:ext cx="11017224" cy="12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2736" y="5949280"/>
            <a:ext cx="69754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9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980728"/>
            <a:ext cx="2258019" cy="268685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295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356992"/>
            <a:ext cx="11340000" cy="729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429000"/>
            <a:ext cx="2592288" cy="265337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1514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1556792"/>
            <a:ext cx="2258019" cy="2686853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376" y="2348880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13268" y="3212977"/>
            <a:ext cx="78869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376" y="4064589"/>
            <a:ext cx="78869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6273" y="4814431"/>
            <a:ext cx="78869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00617"/>
            <a:ext cx="11340000" cy="40567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3212976"/>
            <a:ext cx="2592288" cy="2653373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231904" y="2276872"/>
            <a:ext cx="40705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384" y="3153127"/>
            <a:ext cx="78869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368" y="3981219"/>
            <a:ext cx="78869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368" y="4719301"/>
            <a:ext cx="78869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960" y="2204720"/>
            <a:ext cx="45358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34" y="1549677"/>
            <a:ext cx="11340000" cy="206181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0533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59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1668" y="4063277"/>
            <a:ext cx="780755" cy="4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4581128"/>
            <a:ext cx="3575760" cy="239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325045"/>
            <a:ext cx="771234" cy="43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697459"/>
            <a:ext cx="4943912" cy="343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1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52695" y="5058268"/>
            <a:ext cx="371335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51992"/>
            <a:ext cx="11340000" cy="2690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5660" y="2401820"/>
            <a:ext cx="371335" cy="40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717032"/>
            <a:ext cx="5447968" cy="2970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76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216" y="3222974"/>
            <a:ext cx="342769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108" y="4509120"/>
            <a:ext cx="3791784" cy="2301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64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7360" y="4357317"/>
            <a:ext cx="590327" cy="39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99239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97861" y="3861048"/>
            <a:ext cx="32819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90732" y="3861048"/>
            <a:ext cx="32819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432" y="4653136"/>
            <a:ext cx="32819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424" y="5395518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431" y="6212278"/>
            <a:ext cx="32819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5854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340768"/>
            <a:ext cx="2802097" cy="2601248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360" y="4638177"/>
            <a:ext cx="9793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2781300"/>
            <a:ext cx="41897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95550" y="3604895"/>
            <a:ext cx="31222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0657184" cy="54935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424" y="422108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