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5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0D949C5-2598-C0E8-79CC-9F41172377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3679" y="3024131"/>
            <a:ext cx="6744641" cy="80973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CB29D6-6CF7-7DDE-7A86-77C83E54D0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45861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7598A8-53F7-5AF3-63C0-0B7786ED32B0}"/>
              </a:ext>
            </a:extLst>
          </p:cNvPr>
          <p:cNvSpPr/>
          <p:nvPr/>
        </p:nvSpPr>
        <p:spPr bwMode="white">
          <a:xfrm>
            <a:off x="10235853" y="1527191"/>
            <a:ext cx="380856" cy="40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98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A13CEF-8FB0-FBE2-E05E-8A4A0EC5F2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714319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6AE62C4-DE5A-54B7-458D-916085F4DA02}"/>
              </a:ext>
            </a:extLst>
          </p:cNvPr>
          <p:cNvSpPr/>
          <p:nvPr/>
        </p:nvSpPr>
        <p:spPr bwMode="white">
          <a:xfrm>
            <a:off x="983432" y="3429000"/>
            <a:ext cx="79208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94C662D-35C8-41FA-7C28-EEE4CD59F8D8}"/>
              </a:ext>
            </a:extLst>
          </p:cNvPr>
          <p:cNvSpPr/>
          <p:nvPr/>
        </p:nvSpPr>
        <p:spPr bwMode="white">
          <a:xfrm>
            <a:off x="1127448" y="4293096"/>
            <a:ext cx="79208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C6C9ACF-3722-168A-82B1-5D9BA3D294F9}"/>
              </a:ext>
            </a:extLst>
          </p:cNvPr>
          <p:cNvSpPr/>
          <p:nvPr/>
        </p:nvSpPr>
        <p:spPr bwMode="white">
          <a:xfrm>
            <a:off x="1487488" y="5301208"/>
            <a:ext cx="79208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860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E675E0-4AF1-7A73-C993-A0F75C6501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3817149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DB62FF3-1480-7A9C-5F4D-FDD3AC94F255}"/>
              </a:ext>
            </a:extLst>
          </p:cNvPr>
          <p:cNvSpPr/>
          <p:nvPr/>
        </p:nvSpPr>
        <p:spPr bwMode="white">
          <a:xfrm>
            <a:off x="767408" y="2564904"/>
            <a:ext cx="835292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38BF3C8-6E4B-9740-22CE-33DDC9382F2E}"/>
              </a:ext>
            </a:extLst>
          </p:cNvPr>
          <p:cNvSpPr/>
          <p:nvPr/>
        </p:nvSpPr>
        <p:spPr bwMode="white">
          <a:xfrm>
            <a:off x="1127448" y="3501008"/>
            <a:ext cx="79208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EE7D760-99E8-EF98-2A8A-ABC8AD91FB48}"/>
              </a:ext>
            </a:extLst>
          </p:cNvPr>
          <p:cNvSpPr/>
          <p:nvPr/>
        </p:nvSpPr>
        <p:spPr bwMode="white">
          <a:xfrm>
            <a:off x="1199867" y="4437112"/>
            <a:ext cx="79208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0953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449A15-673B-01F2-448B-6587D7081F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548287"/>
            <a:ext cx="11340000" cy="3761425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B19A3BB-0B1E-251C-9958-585275BC034C}"/>
              </a:ext>
            </a:extLst>
          </p:cNvPr>
          <p:cNvSpPr/>
          <p:nvPr/>
        </p:nvSpPr>
        <p:spPr bwMode="white">
          <a:xfrm>
            <a:off x="983432" y="2708920"/>
            <a:ext cx="79208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B5D37AC-C20D-90AC-BFDF-30302B31E75C}"/>
              </a:ext>
            </a:extLst>
          </p:cNvPr>
          <p:cNvSpPr/>
          <p:nvPr/>
        </p:nvSpPr>
        <p:spPr bwMode="white">
          <a:xfrm>
            <a:off x="1343472" y="3685280"/>
            <a:ext cx="79208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559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1103C9-456A-7CA0-C1FB-613C1C44D1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21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FBC521-CD84-1E12-0F90-F304B62B0ECF}"/>
              </a:ext>
            </a:extLst>
          </p:cNvPr>
          <p:cNvSpPr/>
          <p:nvPr/>
        </p:nvSpPr>
        <p:spPr bwMode="white">
          <a:xfrm>
            <a:off x="10443173" y="3607725"/>
            <a:ext cx="428463" cy="390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206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0E9A67-C487-66A2-0128-F313E7CC8B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2412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D40311-62C5-A2EB-85F1-8313CF145D8D}"/>
              </a:ext>
            </a:extLst>
          </p:cNvPr>
          <p:cNvSpPr/>
          <p:nvPr/>
        </p:nvSpPr>
        <p:spPr bwMode="white">
          <a:xfrm>
            <a:off x="10471738" y="5037629"/>
            <a:ext cx="380856" cy="390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921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2DCDC9-4881-7437-F0CB-A8E6231755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550305"/>
            <a:ext cx="11340000" cy="107548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CBE1B37-C7F8-6F73-C988-0CCF7581A7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636912"/>
            <a:ext cx="11340000" cy="2712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8856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B5C0D1-68D5-098E-3EF7-8C1901098F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16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584437-AEE9-F4FF-7EEE-ABD4A114CB01}"/>
              </a:ext>
            </a:extLst>
          </p:cNvPr>
          <p:cNvSpPr/>
          <p:nvPr/>
        </p:nvSpPr>
        <p:spPr bwMode="white">
          <a:xfrm>
            <a:off x="10376523" y="2492471"/>
            <a:ext cx="437984" cy="391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506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BA54FA-CA17-20EA-B7DB-A4E4599442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52174"/>
            <a:ext cx="11340000" cy="197894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92867A-C82C-0B8C-EC72-95B5888929C1}"/>
              </a:ext>
            </a:extLst>
          </p:cNvPr>
          <p:cNvSpPr/>
          <p:nvPr/>
        </p:nvSpPr>
        <p:spPr bwMode="white">
          <a:xfrm>
            <a:off x="4439816" y="2688466"/>
            <a:ext cx="849305" cy="491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043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521A49-D3B2-E1DD-C744-9F21FDF0EA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93677"/>
            <a:ext cx="11340000" cy="5464323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9C8475D-4373-599E-BEF5-F3CA9E6EC20D}"/>
              </a:ext>
            </a:extLst>
          </p:cNvPr>
          <p:cNvSpPr/>
          <p:nvPr/>
        </p:nvSpPr>
        <p:spPr bwMode="white">
          <a:xfrm>
            <a:off x="1343472" y="3501008"/>
            <a:ext cx="576064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F86555E-B38A-60C0-B5F3-D27053D37C63}"/>
              </a:ext>
            </a:extLst>
          </p:cNvPr>
          <p:cNvSpPr/>
          <p:nvPr/>
        </p:nvSpPr>
        <p:spPr bwMode="white">
          <a:xfrm>
            <a:off x="3215680" y="4365104"/>
            <a:ext cx="748883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BF883EF-A9BF-FA72-A791-9E8BE03A765F}"/>
              </a:ext>
            </a:extLst>
          </p:cNvPr>
          <p:cNvSpPr/>
          <p:nvPr/>
        </p:nvSpPr>
        <p:spPr bwMode="white">
          <a:xfrm>
            <a:off x="3287688" y="5179504"/>
            <a:ext cx="748883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52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F44A1E-8040-F478-22DF-08E3CEF7B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4502647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68ED2AE-662C-5C52-4DFD-D3A70A6AF89A}"/>
              </a:ext>
            </a:extLst>
          </p:cNvPr>
          <p:cNvSpPr/>
          <p:nvPr/>
        </p:nvSpPr>
        <p:spPr bwMode="white">
          <a:xfrm>
            <a:off x="3335056" y="4049824"/>
            <a:ext cx="1219483" cy="601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5A29291-3A21-8BD8-C5EF-C3911A9686B0}"/>
              </a:ext>
            </a:extLst>
          </p:cNvPr>
          <p:cNvSpPr/>
          <p:nvPr/>
        </p:nvSpPr>
        <p:spPr bwMode="white">
          <a:xfrm>
            <a:off x="6944413" y="5080254"/>
            <a:ext cx="1047355" cy="496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0040B7-9696-1631-1BF2-8303878F40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12776"/>
            <a:ext cx="11340000" cy="2857235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9A91017-40F5-846F-1C29-4A51DEF60C80}"/>
              </a:ext>
            </a:extLst>
          </p:cNvPr>
          <p:cNvSpPr/>
          <p:nvPr/>
        </p:nvSpPr>
        <p:spPr bwMode="white">
          <a:xfrm>
            <a:off x="47328" y="2564904"/>
            <a:ext cx="748883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38ECB34-0452-AC40-D7AE-A31D7F55E4DC}"/>
              </a:ext>
            </a:extLst>
          </p:cNvPr>
          <p:cNvSpPr/>
          <p:nvPr/>
        </p:nvSpPr>
        <p:spPr bwMode="white">
          <a:xfrm>
            <a:off x="2495600" y="3417457"/>
            <a:ext cx="748883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80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43A22B-1C0D-44A7-6396-CBF56F11E7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4624941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ED268E4-CC8C-4E58-DEFE-3090CA3502AF}"/>
              </a:ext>
            </a:extLst>
          </p:cNvPr>
          <p:cNvSpPr/>
          <p:nvPr/>
        </p:nvSpPr>
        <p:spPr bwMode="white">
          <a:xfrm>
            <a:off x="407368" y="2420888"/>
            <a:ext cx="107291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12913B8-448D-1C90-CFB1-CB4596FD81FF}"/>
              </a:ext>
            </a:extLst>
          </p:cNvPr>
          <p:cNvSpPr/>
          <p:nvPr/>
        </p:nvSpPr>
        <p:spPr bwMode="white">
          <a:xfrm>
            <a:off x="586625" y="3465005"/>
            <a:ext cx="107291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AF460AA-FCF1-9651-5AB3-4BC50DC53AD4}"/>
              </a:ext>
            </a:extLst>
          </p:cNvPr>
          <p:cNvSpPr/>
          <p:nvPr/>
        </p:nvSpPr>
        <p:spPr bwMode="white">
          <a:xfrm>
            <a:off x="767408" y="4229302"/>
            <a:ext cx="107291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7149B5A-E5C5-F581-5E15-2E44038A488B}"/>
              </a:ext>
            </a:extLst>
          </p:cNvPr>
          <p:cNvSpPr/>
          <p:nvPr/>
        </p:nvSpPr>
        <p:spPr bwMode="white">
          <a:xfrm>
            <a:off x="856788" y="5166332"/>
            <a:ext cx="107291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484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  <p:bldP spid="2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6D1936-82FA-ED91-25CA-591553714E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5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2696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D15A3A-0FEE-358B-A45D-F56F5F1EEF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340768"/>
            <a:ext cx="11340000" cy="5002941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E31D59B-386F-86CB-8422-F606D2849CC4}"/>
              </a:ext>
            </a:extLst>
          </p:cNvPr>
          <p:cNvSpPr/>
          <p:nvPr/>
        </p:nvSpPr>
        <p:spPr bwMode="white">
          <a:xfrm>
            <a:off x="623392" y="2204864"/>
            <a:ext cx="107291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34A4EB6-298F-7E79-478B-14ED5C96563A}"/>
              </a:ext>
            </a:extLst>
          </p:cNvPr>
          <p:cNvSpPr/>
          <p:nvPr/>
        </p:nvSpPr>
        <p:spPr bwMode="white">
          <a:xfrm>
            <a:off x="551384" y="3068960"/>
            <a:ext cx="107291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BAE8BF96-2573-840B-C10A-CB555A4AB42D}"/>
              </a:ext>
            </a:extLst>
          </p:cNvPr>
          <p:cNvSpPr/>
          <p:nvPr/>
        </p:nvSpPr>
        <p:spPr bwMode="white">
          <a:xfrm>
            <a:off x="767408" y="4077072"/>
            <a:ext cx="107291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6692C483-438D-AB5D-5E08-B4DA57C25DA2}"/>
              </a:ext>
            </a:extLst>
          </p:cNvPr>
          <p:cNvSpPr/>
          <p:nvPr/>
        </p:nvSpPr>
        <p:spPr bwMode="white">
          <a:xfrm>
            <a:off x="572427" y="4869160"/>
            <a:ext cx="107291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D258EFA4-E3D7-3522-C90D-90F4495FEACB}"/>
              </a:ext>
            </a:extLst>
          </p:cNvPr>
          <p:cNvSpPr/>
          <p:nvPr/>
        </p:nvSpPr>
        <p:spPr bwMode="white">
          <a:xfrm>
            <a:off x="635291" y="5767645"/>
            <a:ext cx="107291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647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5EC5BA-D1E8-727E-FC64-9A3119CC12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51992"/>
            <a:ext cx="11340000" cy="212347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2EDB7E4-497F-4D82-AD98-D67030A86A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996952"/>
            <a:ext cx="11340000" cy="3209749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1BB9774-E53A-5A6D-BCD3-0B70B588B84C}"/>
              </a:ext>
            </a:extLst>
          </p:cNvPr>
          <p:cNvSpPr/>
          <p:nvPr/>
        </p:nvSpPr>
        <p:spPr bwMode="white">
          <a:xfrm>
            <a:off x="623392" y="2204864"/>
            <a:ext cx="107291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8B46088-5D81-374D-44CF-CE6740A35806}"/>
              </a:ext>
            </a:extLst>
          </p:cNvPr>
          <p:cNvSpPr/>
          <p:nvPr/>
        </p:nvSpPr>
        <p:spPr bwMode="white">
          <a:xfrm>
            <a:off x="767408" y="3023434"/>
            <a:ext cx="107291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FA826EC-8E5B-F310-CD42-BA808A21AD4E}"/>
              </a:ext>
            </a:extLst>
          </p:cNvPr>
          <p:cNvSpPr/>
          <p:nvPr/>
        </p:nvSpPr>
        <p:spPr bwMode="white">
          <a:xfrm>
            <a:off x="839416" y="3834461"/>
            <a:ext cx="107291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782AC25-A745-6FB0-0ECC-87CAF4E9AF3B}"/>
              </a:ext>
            </a:extLst>
          </p:cNvPr>
          <p:cNvSpPr/>
          <p:nvPr/>
        </p:nvSpPr>
        <p:spPr bwMode="white">
          <a:xfrm>
            <a:off x="731404" y="4645488"/>
            <a:ext cx="107291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8E56C43-EAA6-0E81-90E6-EC685220FDD2}"/>
              </a:ext>
            </a:extLst>
          </p:cNvPr>
          <p:cNvSpPr/>
          <p:nvPr/>
        </p:nvSpPr>
        <p:spPr bwMode="white">
          <a:xfrm>
            <a:off x="1055440" y="5678787"/>
            <a:ext cx="107291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14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25526B-4EEC-1728-B0AE-2A87E95666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3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1687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708EA5-39FA-8058-0E9D-78A95753C6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4346535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7EE178C-0847-F85E-FB5A-A34662C351B2}"/>
              </a:ext>
            </a:extLst>
          </p:cNvPr>
          <p:cNvSpPr/>
          <p:nvPr/>
        </p:nvSpPr>
        <p:spPr bwMode="white">
          <a:xfrm>
            <a:off x="623392" y="2420888"/>
            <a:ext cx="107291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DA0ADB8-B18A-4822-E421-ED78E2DF5138}"/>
              </a:ext>
            </a:extLst>
          </p:cNvPr>
          <p:cNvSpPr/>
          <p:nvPr/>
        </p:nvSpPr>
        <p:spPr bwMode="white">
          <a:xfrm>
            <a:off x="767408" y="3284984"/>
            <a:ext cx="107291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E70920A-2E5B-7F5B-1C5F-82673A14A40C}"/>
              </a:ext>
            </a:extLst>
          </p:cNvPr>
          <p:cNvSpPr/>
          <p:nvPr/>
        </p:nvSpPr>
        <p:spPr bwMode="white">
          <a:xfrm>
            <a:off x="407368" y="4090099"/>
            <a:ext cx="107291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A4F5F0D-45C5-22B7-90C8-042248C957C2}"/>
              </a:ext>
            </a:extLst>
          </p:cNvPr>
          <p:cNvSpPr/>
          <p:nvPr/>
        </p:nvSpPr>
        <p:spPr bwMode="white">
          <a:xfrm>
            <a:off x="892792" y="4892814"/>
            <a:ext cx="107291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0026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  <p:bldP spid="1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58ACF9-5200-4DEB-FF63-0865D7FA88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340768"/>
            <a:ext cx="11340000" cy="51434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6A95EC8-CCA6-F378-4D3C-12DCDE3050BF}"/>
              </a:ext>
            </a:extLst>
          </p:cNvPr>
          <p:cNvSpPr/>
          <p:nvPr/>
        </p:nvSpPr>
        <p:spPr bwMode="white">
          <a:xfrm>
            <a:off x="623392" y="2204864"/>
            <a:ext cx="107291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98BD893-7D0A-D29A-8979-85E4A34623DF}"/>
              </a:ext>
            </a:extLst>
          </p:cNvPr>
          <p:cNvSpPr/>
          <p:nvPr/>
        </p:nvSpPr>
        <p:spPr bwMode="white">
          <a:xfrm>
            <a:off x="926952" y="3122966"/>
            <a:ext cx="107291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E87CC9F-5670-665C-0880-1643E987314B}"/>
              </a:ext>
            </a:extLst>
          </p:cNvPr>
          <p:cNvSpPr/>
          <p:nvPr/>
        </p:nvSpPr>
        <p:spPr bwMode="white">
          <a:xfrm>
            <a:off x="911424" y="3999892"/>
            <a:ext cx="107291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99B0350-DABA-EDE6-2386-4C8FB7354D3F}"/>
              </a:ext>
            </a:extLst>
          </p:cNvPr>
          <p:cNvSpPr/>
          <p:nvPr/>
        </p:nvSpPr>
        <p:spPr bwMode="white">
          <a:xfrm>
            <a:off x="911424" y="4797152"/>
            <a:ext cx="18255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67EBCC5-F86F-B107-102A-26006AE96529}"/>
              </a:ext>
            </a:extLst>
          </p:cNvPr>
          <p:cNvSpPr/>
          <p:nvPr/>
        </p:nvSpPr>
        <p:spPr bwMode="white">
          <a:xfrm>
            <a:off x="2840112" y="4869160"/>
            <a:ext cx="887251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268ADAB-558F-CDE6-A53C-60D3639B1609}"/>
              </a:ext>
            </a:extLst>
          </p:cNvPr>
          <p:cNvSpPr/>
          <p:nvPr/>
        </p:nvSpPr>
        <p:spPr bwMode="white">
          <a:xfrm>
            <a:off x="996473" y="5666420"/>
            <a:ext cx="107291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564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8A58BE-62A2-0012-749F-8AB517CF1A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5734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7400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918E63-0E45-C4D5-DEDD-A2A5CCE87A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81342"/>
            <a:ext cx="11340000" cy="56616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2A316E-D548-3EB0-D0FB-05D51DD35B85}"/>
              </a:ext>
            </a:extLst>
          </p:cNvPr>
          <p:cNvSpPr/>
          <p:nvPr/>
        </p:nvSpPr>
        <p:spPr bwMode="white">
          <a:xfrm>
            <a:off x="10528216" y="3306840"/>
            <a:ext cx="361812" cy="409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E6C539-71EC-309D-1839-E4890FC8CF6E}"/>
              </a:ext>
            </a:extLst>
          </p:cNvPr>
          <p:cNvSpPr/>
          <p:nvPr/>
        </p:nvSpPr>
        <p:spPr bwMode="white">
          <a:xfrm>
            <a:off x="1343473" y="5949280"/>
            <a:ext cx="9127616" cy="541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299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890E5D-E6D5-EB48-45A0-1F295341E0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92696"/>
            <a:ext cx="9137954" cy="586800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54B5AD3-556F-0BC3-68E9-E6DAB2BB2CDE}"/>
              </a:ext>
            </a:extLst>
          </p:cNvPr>
          <p:cNvSpPr/>
          <p:nvPr/>
        </p:nvSpPr>
        <p:spPr bwMode="white">
          <a:xfrm>
            <a:off x="9548335" y="3089052"/>
            <a:ext cx="299227" cy="314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682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82EF3B-2E10-6B2A-EB43-6F1CF61F3A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28141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CAD8E5-3AEA-D2A4-D2B7-BAAE6D24DD34}"/>
              </a:ext>
            </a:extLst>
          </p:cNvPr>
          <p:cNvSpPr/>
          <p:nvPr/>
        </p:nvSpPr>
        <p:spPr bwMode="white">
          <a:xfrm>
            <a:off x="5382902" y="2447330"/>
            <a:ext cx="485591" cy="381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4126FF-3247-77C6-C8D7-B2AF5518CB2C}"/>
              </a:ext>
            </a:extLst>
          </p:cNvPr>
          <p:cNvSpPr/>
          <p:nvPr/>
        </p:nvSpPr>
        <p:spPr bwMode="white">
          <a:xfrm>
            <a:off x="9981743" y="3372645"/>
            <a:ext cx="533198" cy="381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845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BC5A87-0BC7-534B-D27E-B36FB3F4E7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99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13A7FF-47A6-A603-92E0-F5FC73ECBA7E}"/>
              </a:ext>
            </a:extLst>
          </p:cNvPr>
          <p:cNvSpPr/>
          <p:nvPr/>
        </p:nvSpPr>
        <p:spPr bwMode="white">
          <a:xfrm>
            <a:off x="10433652" y="2464143"/>
            <a:ext cx="371335" cy="410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008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876484-12D8-956C-8D20-93BEDCEE35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977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0BF7DD-504D-8D4F-D43D-B17651EBED3A}"/>
              </a:ext>
            </a:extLst>
          </p:cNvPr>
          <p:cNvSpPr/>
          <p:nvPr/>
        </p:nvSpPr>
        <p:spPr bwMode="white">
          <a:xfrm>
            <a:off x="10443173" y="2454166"/>
            <a:ext cx="361812" cy="400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590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A1C381-02F5-00AA-CFA5-55366CDD8A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66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044CFD-AFB7-87A7-EEB2-5888CC9E9420}"/>
              </a:ext>
            </a:extLst>
          </p:cNvPr>
          <p:cNvSpPr/>
          <p:nvPr/>
        </p:nvSpPr>
        <p:spPr bwMode="white">
          <a:xfrm>
            <a:off x="6129974" y="2472882"/>
            <a:ext cx="1380604" cy="390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4B4F36-6497-4A36-F849-E16369FF57A9}"/>
              </a:ext>
            </a:extLst>
          </p:cNvPr>
          <p:cNvSpPr/>
          <p:nvPr/>
        </p:nvSpPr>
        <p:spPr bwMode="white">
          <a:xfrm>
            <a:off x="6880365" y="3284984"/>
            <a:ext cx="1926924" cy="632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654AD34-4881-6D2C-F7FF-4874917294AA}"/>
              </a:ext>
            </a:extLst>
          </p:cNvPr>
          <p:cNvSpPr/>
          <p:nvPr/>
        </p:nvSpPr>
        <p:spPr bwMode="white">
          <a:xfrm>
            <a:off x="6758387" y="4331905"/>
            <a:ext cx="1085440" cy="38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961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4866D7-B472-CFD7-302C-A6B2FD3E54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191223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67EED2-986D-EC76-62BF-9746AFA5575D}"/>
              </a:ext>
            </a:extLst>
          </p:cNvPr>
          <p:cNvSpPr/>
          <p:nvPr/>
        </p:nvSpPr>
        <p:spPr bwMode="white">
          <a:xfrm>
            <a:off x="1750881" y="2321632"/>
            <a:ext cx="1975296" cy="634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4D1DCA-10D0-E209-2529-E7E119239AEB}"/>
              </a:ext>
            </a:extLst>
          </p:cNvPr>
          <p:cNvSpPr/>
          <p:nvPr/>
        </p:nvSpPr>
        <p:spPr bwMode="white">
          <a:xfrm>
            <a:off x="5687587" y="2574159"/>
            <a:ext cx="314206" cy="382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353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2EED5C-BC99-0D8D-DE90-95ED70447D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5382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31C5F74-B997-FB84-38BA-B2DD6A7C75D2}"/>
              </a:ext>
            </a:extLst>
          </p:cNvPr>
          <p:cNvSpPr/>
          <p:nvPr/>
        </p:nvSpPr>
        <p:spPr bwMode="white">
          <a:xfrm>
            <a:off x="911424" y="5013176"/>
            <a:ext cx="633670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4E2FE8-3450-0459-05A8-B6BA7753755F}"/>
              </a:ext>
            </a:extLst>
          </p:cNvPr>
          <p:cNvSpPr/>
          <p:nvPr/>
        </p:nvSpPr>
        <p:spPr bwMode="white">
          <a:xfrm>
            <a:off x="839416" y="5938967"/>
            <a:ext cx="633670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509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0D0E7A-4971-1BCA-F64A-67AC202CF4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12771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2025-06-21T15:29:34Z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