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7354" y="2170764"/>
            <a:ext cx="8377291" cy="25164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5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2595856"/>
            <a:ext cx="342769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3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873320"/>
            <a:ext cx="485591" cy="4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441160" cy="565926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3717032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5832" y="4437112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472" y="5286523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1652" y="6171939"/>
            <a:ext cx="974687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587600"/>
            <a:ext cx="2037581" cy="5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2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00302" y="3891490"/>
            <a:ext cx="342769" cy="3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75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523" y="2511512"/>
            <a:ext cx="437984" cy="39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7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3025629"/>
            <a:ext cx="561763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51530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80824" y="3356992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472" y="4277322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83442"/>
            <a:ext cx="11340000" cy="544764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3284984"/>
            <a:ext cx="784887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1440" y="4581128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9467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24736" y="2636912"/>
            <a:ext cx="76594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91544" y="3538357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59496" y="4407204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5310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52498" y="3108285"/>
            <a:ext cx="1094962" cy="4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0382" y="5921481"/>
            <a:ext cx="1028312" cy="4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340000" cy="58145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376" y="2852936"/>
            <a:ext cx="99371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480" y="4149080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472" y="5085184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910320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47528" y="3202947"/>
            <a:ext cx="88569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45877" y="4005064"/>
            <a:ext cx="504056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36431" y="5390892"/>
            <a:ext cx="504056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1879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23864" y="2996952"/>
            <a:ext cx="7664424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3864" y="4941168"/>
            <a:ext cx="504056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5332864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716686" y="2441011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75009" y="3363764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055440" y="4319991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7386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50813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51384" y="3423793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400" y="4365104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16" y="5107004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05" y="1484784"/>
            <a:ext cx="11340000" cy="264692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51604" y="2619544"/>
            <a:ext cx="5028371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9975" y="2634383"/>
            <a:ext cx="4628525" cy="160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34270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2420888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392" y="3198322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4966" y="4241356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56342"/>
            <a:ext cx="11340000" cy="39453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425763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036341" y="4614088"/>
            <a:ext cx="284909" cy="32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10076"/>
            <a:ext cx="380856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164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000" y="2204865"/>
            <a:ext cx="2076675" cy="59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1869" y="3302428"/>
            <a:ext cx="1456774" cy="4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5043" y="4236166"/>
            <a:ext cx="1018790" cy="4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1164" y="5474800"/>
            <a:ext cx="1218740" cy="4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636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432" y="4005064"/>
            <a:ext cx="48245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76829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2348880"/>
            <a:ext cx="99371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5560" y="3421352"/>
            <a:ext cx="48245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428523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424" y="2420888"/>
            <a:ext cx="48245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472" y="3320295"/>
            <a:ext cx="48245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44" y="1340768"/>
            <a:ext cx="11340000" cy="44134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2350" y="2492896"/>
            <a:ext cx="915208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75520" y="3429000"/>
            <a:ext cx="48245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2025-06-24T04:46:28Z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