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6C9E04-D4FB-6FC5-24AE-DAF672DCD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135451"/>
            <a:ext cx="11568608" cy="5870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23192-F67B-ED64-D9C2-340B09BA1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1039627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813F9D-6660-824C-A8FD-0FCDD9A82499}"/>
              </a:ext>
            </a:extLst>
          </p:cNvPr>
          <p:cNvSpPr/>
          <p:nvPr/>
        </p:nvSpPr>
        <p:spPr bwMode="white">
          <a:xfrm>
            <a:off x="1055440" y="2708920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5235274-2AA5-84D9-2538-7997CA7F3985}"/>
              </a:ext>
            </a:extLst>
          </p:cNvPr>
          <p:cNvSpPr/>
          <p:nvPr/>
        </p:nvSpPr>
        <p:spPr bwMode="white">
          <a:xfrm>
            <a:off x="1199456" y="3528927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40D2495-968E-F346-CBAB-1750FA12DC9D}"/>
              </a:ext>
            </a:extLst>
          </p:cNvPr>
          <p:cNvSpPr/>
          <p:nvPr/>
        </p:nvSpPr>
        <p:spPr bwMode="white">
          <a:xfrm>
            <a:off x="1199456" y="4293096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E9F0D02-E043-C794-F754-5905A2F24E67}"/>
              </a:ext>
            </a:extLst>
          </p:cNvPr>
          <p:cNvSpPr/>
          <p:nvPr/>
        </p:nvSpPr>
        <p:spPr bwMode="white">
          <a:xfrm>
            <a:off x="1219486" y="5157192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5C18343-97B2-EE55-4B75-37BE32466315}"/>
              </a:ext>
            </a:extLst>
          </p:cNvPr>
          <p:cNvSpPr/>
          <p:nvPr/>
        </p:nvSpPr>
        <p:spPr bwMode="white">
          <a:xfrm>
            <a:off x="1285024" y="6007596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1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1E8B4-9184-1FDE-CE79-DD39E05E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609431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84CD10-2FBC-F5C8-BDBF-4193B0FCE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636912"/>
            <a:ext cx="3257726" cy="2158316"/>
          </a:xfrm>
          <a:prstGeom prst="rect">
            <a:avLst/>
          </a:prstGeom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F719CBDC-AF20-839E-9A1C-0BE816CEB97A}"/>
              </a:ext>
            </a:extLst>
          </p:cNvPr>
          <p:cNvSpPr/>
          <p:nvPr/>
        </p:nvSpPr>
        <p:spPr bwMode="white">
          <a:xfrm>
            <a:off x="983432" y="1772816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C9D96E4-258E-068E-9708-059AF2D9A90E}"/>
              </a:ext>
            </a:extLst>
          </p:cNvPr>
          <p:cNvSpPr/>
          <p:nvPr/>
        </p:nvSpPr>
        <p:spPr bwMode="white">
          <a:xfrm>
            <a:off x="5591944" y="1700808"/>
            <a:ext cx="4464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2009C59-CC84-1F51-215C-7B12AD8C3823}"/>
              </a:ext>
            </a:extLst>
          </p:cNvPr>
          <p:cNvSpPr/>
          <p:nvPr/>
        </p:nvSpPr>
        <p:spPr bwMode="white">
          <a:xfrm>
            <a:off x="1199456" y="2636912"/>
            <a:ext cx="626469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5C923DF-E045-0369-87D9-A64DB521AD75}"/>
              </a:ext>
            </a:extLst>
          </p:cNvPr>
          <p:cNvSpPr/>
          <p:nvPr/>
        </p:nvSpPr>
        <p:spPr bwMode="white">
          <a:xfrm>
            <a:off x="1199456" y="4293096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1FA9268-0458-C7A6-259A-1B1696E5E8DE}"/>
              </a:ext>
            </a:extLst>
          </p:cNvPr>
          <p:cNvSpPr/>
          <p:nvPr/>
        </p:nvSpPr>
        <p:spPr bwMode="white">
          <a:xfrm>
            <a:off x="1055440" y="5153643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ED74169-5770-4FBA-460A-93F1BF477FAF}"/>
              </a:ext>
            </a:extLst>
          </p:cNvPr>
          <p:cNvSpPr/>
          <p:nvPr/>
        </p:nvSpPr>
        <p:spPr bwMode="white">
          <a:xfrm>
            <a:off x="1215790" y="6094509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F9AAC-443B-A5DD-712C-6D5B8985B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3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DD910C-442D-A0B3-6C7A-7B2CC6917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284984"/>
            <a:ext cx="3398660" cy="270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89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12352-872B-4FD4-A1C7-53A5EB34E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709238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4B4D091-0A90-D7F9-47D2-D2E6231C6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124744"/>
            <a:ext cx="4517978" cy="3600400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427E002-8347-4F89-6095-9C36626EDF4C}"/>
              </a:ext>
            </a:extLst>
          </p:cNvPr>
          <p:cNvSpPr/>
          <p:nvPr/>
        </p:nvSpPr>
        <p:spPr bwMode="white">
          <a:xfrm>
            <a:off x="695400" y="4365104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A5A383F-18DF-42D7-1857-FF7CBD0A0562}"/>
              </a:ext>
            </a:extLst>
          </p:cNvPr>
          <p:cNvSpPr/>
          <p:nvPr/>
        </p:nvSpPr>
        <p:spPr bwMode="white">
          <a:xfrm>
            <a:off x="685528" y="5180585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85319AB-1475-ABC1-C9BA-FD18567EE9EC}"/>
              </a:ext>
            </a:extLst>
          </p:cNvPr>
          <p:cNvSpPr/>
          <p:nvPr/>
        </p:nvSpPr>
        <p:spPr bwMode="white">
          <a:xfrm>
            <a:off x="695400" y="6209928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04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03218-EC0B-0106-984B-3816F14F4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92"/>
            <a:ext cx="10047590" cy="586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399E1A5-F6A7-4559-F145-09C65A4F83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08"/>
          <a:stretch>
            <a:fillRect/>
          </a:stretch>
        </p:blipFill>
        <p:spPr>
          <a:xfrm>
            <a:off x="8400256" y="1412776"/>
            <a:ext cx="3384376" cy="2682802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6A39526-9601-20CB-59E0-EC75012ABF6E}"/>
              </a:ext>
            </a:extLst>
          </p:cNvPr>
          <p:cNvSpPr/>
          <p:nvPr/>
        </p:nvSpPr>
        <p:spPr bwMode="white">
          <a:xfrm>
            <a:off x="191344" y="1988840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EFD052A-3FD4-B13B-935C-539569A39EA3}"/>
              </a:ext>
            </a:extLst>
          </p:cNvPr>
          <p:cNvSpPr/>
          <p:nvPr/>
        </p:nvSpPr>
        <p:spPr bwMode="white">
          <a:xfrm>
            <a:off x="407368" y="2859720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A26E9C4-2E66-5F7D-8664-58C6FF636F75}"/>
              </a:ext>
            </a:extLst>
          </p:cNvPr>
          <p:cNvSpPr/>
          <p:nvPr/>
        </p:nvSpPr>
        <p:spPr bwMode="white">
          <a:xfrm>
            <a:off x="503124" y="3573016"/>
            <a:ext cx="609693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FC836C8-9EBB-7411-607C-40C98AF2702F}"/>
              </a:ext>
            </a:extLst>
          </p:cNvPr>
          <p:cNvSpPr/>
          <p:nvPr/>
        </p:nvSpPr>
        <p:spPr bwMode="white">
          <a:xfrm>
            <a:off x="503124" y="4509120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ECC7C38-773C-2F77-FC94-7674A4BA498E}"/>
              </a:ext>
            </a:extLst>
          </p:cNvPr>
          <p:cNvSpPr/>
          <p:nvPr/>
        </p:nvSpPr>
        <p:spPr bwMode="white">
          <a:xfrm>
            <a:off x="442506" y="5321129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C2B97EC-6AE8-0BD8-3239-B26DFF742345}"/>
              </a:ext>
            </a:extLst>
          </p:cNvPr>
          <p:cNvSpPr/>
          <p:nvPr/>
        </p:nvSpPr>
        <p:spPr bwMode="white">
          <a:xfrm>
            <a:off x="407368" y="6129853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94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B8209-775D-1BF7-173F-BFC120EC8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8994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10F6C9-6602-1D11-1EC5-B1C815F85990}"/>
              </a:ext>
            </a:extLst>
          </p:cNvPr>
          <p:cNvSpPr/>
          <p:nvPr/>
        </p:nvSpPr>
        <p:spPr bwMode="white">
          <a:xfrm>
            <a:off x="1559496" y="3264784"/>
            <a:ext cx="5904656" cy="59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63D37D-8A4F-7D1B-4113-495FC70DA521}"/>
              </a:ext>
            </a:extLst>
          </p:cNvPr>
          <p:cNvSpPr/>
          <p:nvPr/>
        </p:nvSpPr>
        <p:spPr bwMode="white">
          <a:xfrm>
            <a:off x="1703512" y="4077072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8A52CC-DEBA-3118-9363-3E5F299336C5}"/>
              </a:ext>
            </a:extLst>
          </p:cNvPr>
          <p:cNvSpPr/>
          <p:nvPr/>
        </p:nvSpPr>
        <p:spPr bwMode="white">
          <a:xfrm>
            <a:off x="1415480" y="4742820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F2AB0F4-166D-7DF0-BFB7-F435E21A3C1F}"/>
              </a:ext>
            </a:extLst>
          </p:cNvPr>
          <p:cNvSpPr/>
          <p:nvPr/>
        </p:nvSpPr>
        <p:spPr bwMode="white">
          <a:xfrm>
            <a:off x="1487488" y="5408568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7E615-13B2-68F8-4D12-F8583AB66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2408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957CAA8-C081-14B4-073A-D7FB33AF8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356992"/>
            <a:ext cx="2714249" cy="298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640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BB79E-D616-2AB8-E1C6-8CFDF00EA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70908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195983-333C-1D05-A37C-AE82F3D37875}"/>
              </a:ext>
            </a:extLst>
          </p:cNvPr>
          <p:cNvSpPr/>
          <p:nvPr/>
        </p:nvSpPr>
        <p:spPr bwMode="white">
          <a:xfrm>
            <a:off x="486753" y="3429000"/>
            <a:ext cx="68407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8412900-172B-4BBF-6788-3767DCD96C93}"/>
              </a:ext>
            </a:extLst>
          </p:cNvPr>
          <p:cNvSpPr/>
          <p:nvPr/>
        </p:nvSpPr>
        <p:spPr bwMode="white">
          <a:xfrm>
            <a:off x="479376" y="4348049"/>
            <a:ext cx="68407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FD5D78E-4ABD-FCA1-919F-70E0CF389AE6}"/>
              </a:ext>
            </a:extLst>
          </p:cNvPr>
          <p:cNvSpPr/>
          <p:nvPr/>
        </p:nvSpPr>
        <p:spPr bwMode="white">
          <a:xfrm>
            <a:off x="263352" y="5301208"/>
            <a:ext cx="68407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0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1856F-37C6-EEF6-DCC6-81689CC6A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823667"/>
            <a:ext cx="11340000" cy="470311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C4FB037-A9E6-94DC-49C9-8B7F814D9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772816"/>
            <a:ext cx="2714249" cy="298202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1E644D-581F-E376-C74C-CE5D6C624F7A}"/>
              </a:ext>
            </a:extLst>
          </p:cNvPr>
          <p:cNvSpPr/>
          <p:nvPr/>
        </p:nvSpPr>
        <p:spPr bwMode="white">
          <a:xfrm>
            <a:off x="551384" y="2852936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0AC0E5-D0EA-3C88-B131-E0DA8600E360}"/>
              </a:ext>
            </a:extLst>
          </p:cNvPr>
          <p:cNvSpPr/>
          <p:nvPr/>
        </p:nvSpPr>
        <p:spPr bwMode="white">
          <a:xfrm>
            <a:off x="695400" y="3789040"/>
            <a:ext cx="68407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445FA-268F-2AFF-BFDB-9CB4DCA9F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1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F34002-BCE5-28BC-F961-76066C3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349" y="4293096"/>
            <a:ext cx="4119301" cy="216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563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6C17E-32E2-07C2-0676-B29C16ACA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65536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5FFBB6-AAD3-2D4B-F267-040857667358}"/>
              </a:ext>
            </a:extLst>
          </p:cNvPr>
          <p:cNvSpPr/>
          <p:nvPr/>
        </p:nvSpPr>
        <p:spPr bwMode="white">
          <a:xfrm>
            <a:off x="695400" y="2564904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85BC672-103B-CB8D-85EF-0DB8D2C4C927}"/>
              </a:ext>
            </a:extLst>
          </p:cNvPr>
          <p:cNvSpPr/>
          <p:nvPr/>
        </p:nvSpPr>
        <p:spPr bwMode="white">
          <a:xfrm>
            <a:off x="609444" y="3524436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E0CBCF4-3B25-CA05-06F3-C5B8EF9D8731}"/>
              </a:ext>
            </a:extLst>
          </p:cNvPr>
          <p:cNvSpPr/>
          <p:nvPr/>
        </p:nvSpPr>
        <p:spPr bwMode="white">
          <a:xfrm>
            <a:off x="698631" y="4544262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37EA8C1-5E04-5FEB-793B-7689B76249CF}"/>
              </a:ext>
            </a:extLst>
          </p:cNvPr>
          <p:cNvSpPr/>
          <p:nvPr/>
        </p:nvSpPr>
        <p:spPr bwMode="white">
          <a:xfrm>
            <a:off x="609444" y="5530760"/>
            <a:ext cx="57745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1829409-EE7A-4346-CE8C-9848DFB16EB0}"/>
              </a:ext>
            </a:extLst>
          </p:cNvPr>
          <p:cNvSpPr/>
          <p:nvPr/>
        </p:nvSpPr>
        <p:spPr bwMode="white">
          <a:xfrm>
            <a:off x="6456040" y="5477163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4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40E30-43AE-6F46-7FAF-73FF0EB4D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1480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AAF03EC-EE55-0E8D-C759-F8F5D844D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315" y="3861048"/>
            <a:ext cx="4119301" cy="2166326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3FCCF04-38C2-EC4E-A3E9-21DE83CB5C4D}"/>
              </a:ext>
            </a:extLst>
          </p:cNvPr>
          <p:cNvSpPr/>
          <p:nvPr/>
        </p:nvSpPr>
        <p:spPr bwMode="white">
          <a:xfrm>
            <a:off x="3773112" y="1916832"/>
            <a:ext cx="6427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A218EF3-0FEC-9720-27C3-5359F46D6A66}"/>
              </a:ext>
            </a:extLst>
          </p:cNvPr>
          <p:cNvSpPr/>
          <p:nvPr/>
        </p:nvSpPr>
        <p:spPr bwMode="white">
          <a:xfrm>
            <a:off x="546394" y="2924944"/>
            <a:ext cx="8933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AA90254-E7DE-60FE-C77C-C4ED420736E2}"/>
              </a:ext>
            </a:extLst>
          </p:cNvPr>
          <p:cNvSpPr/>
          <p:nvPr/>
        </p:nvSpPr>
        <p:spPr bwMode="white">
          <a:xfrm>
            <a:off x="2423592" y="3861048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0A73740-8D70-6755-78BE-097C126E3444}"/>
              </a:ext>
            </a:extLst>
          </p:cNvPr>
          <p:cNvSpPr/>
          <p:nvPr/>
        </p:nvSpPr>
        <p:spPr bwMode="white">
          <a:xfrm>
            <a:off x="1847528" y="4917300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55E9E-8C5D-7CB0-B561-6D6608316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CC43D02-5258-5426-B767-8DE3BAA5C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2274" y="4221088"/>
            <a:ext cx="3257726" cy="215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14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2025-06-22T04:51:41Z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