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E7D3BC-4AA6-9DCA-A81C-EEE96B351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34" y="2957446"/>
            <a:ext cx="11336332" cy="943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D58E8-3E45-20C8-CF1F-375C34450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87034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DA918C-7806-691E-89B5-BE48BE12F030}"/>
              </a:ext>
            </a:extLst>
          </p:cNvPr>
          <p:cNvSpPr/>
          <p:nvPr/>
        </p:nvSpPr>
        <p:spPr bwMode="white">
          <a:xfrm>
            <a:off x="1055440" y="3501008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E35E09-F9D2-942E-5752-BED1FE479EF2}"/>
              </a:ext>
            </a:extLst>
          </p:cNvPr>
          <p:cNvSpPr/>
          <p:nvPr/>
        </p:nvSpPr>
        <p:spPr bwMode="white">
          <a:xfrm>
            <a:off x="1559496" y="4437112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2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E12BD-0DEA-E407-8008-94EE1DB25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28784"/>
            <a:ext cx="11340000" cy="380043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E6E3B5-9926-CFAF-AF56-A6D8BB4CB855}"/>
              </a:ext>
            </a:extLst>
          </p:cNvPr>
          <p:cNvSpPr/>
          <p:nvPr/>
        </p:nvSpPr>
        <p:spPr bwMode="white">
          <a:xfrm>
            <a:off x="911424" y="2636912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CD0866-383A-63E1-8C4D-A2D1D97A525B}"/>
              </a:ext>
            </a:extLst>
          </p:cNvPr>
          <p:cNvSpPr/>
          <p:nvPr/>
        </p:nvSpPr>
        <p:spPr bwMode="white">
          <a:xfrm>
            <a:off x="1199456" y="3573016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CD1A3-9B17-5856-02EB-EDB77D4D7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7781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A1437A-EE3E-BD1A-6C27-048DC903CEBA}"/>
              </a:ext>
            </a:extLst>
          </p:cNvPr>
          <p:cNvSpPr/>
          <p:nvPr/>
        </p:nvSpPr>
        <p:spPr bwMode="white">
          <a:xfrm>
            <a:off x="839416" y="2564904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6E89B1-0F76-25B8-03AC-2D276B9BDA74}"/>
              </a:ext>
            </a:extLst>
          </p:cNvPr>
          <p:cNvSpPr/>
          <p:nvPr/>
        </p:nvSpPr>
        <p:spPr bwMode="white">
          <a:xfrm>
            <a:off x="1415480" y="3501008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0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18BC3-D751-8666-5B59-CB96292F3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538858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163842-5587-5731-FFC0-7514DE3E2E22}"/>
              </a:ext>
            </a:extLst>
          </p:cNvPr>
          <p:cNvSpPr/>
          <p:nvPr/>
        </p:nvSpPr>
        <p:spPr bwMode="white">
          <a:xfrm>
            <a:off x="1015310" y="3212976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0BC550-ED1F-B7E3-6716-8613F752E2E7}"/>
              </a:ext>
            </a:extLst>
          </p:cNvPr>
          <p:cNvSpPr/>
          <p:nvPr/>
        </p:nvSpPr>
        <p:spPr bwMode="white">
          <a:xfrm>
            <a:off x="1199456" y="4509120"/>
            <a:ext cx="64087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6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3A482-B12F-1AE7-0A13-C1B1C28E8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1401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A997374-2F25-15A9-0BFC-185269F8DA46}"/>
              </a:ext>
            </a:extLst>
          </p:cNvPr>
          <p:cNvSpPr/>
          <p:nvPr/>
        </p:nvSpPr>
        <p:spPr bwMode="white">
          <a:xfrm>
            <a:off x="1127448" y="3717032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8BE059-8EA3-81A4-24F3-05A9198A7D71}"/>
              </a:ext>
            </a:extLst>
          </p:cNvPr>
          <p:cNvSpPr/>
          <p:nvPr/>
        </p:nvSpPr>
        <p:spPr bwMode="white">
          <a:xfrm>
            <a:off x="1271464" y="472514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78193-1A2D-1734-4824-93A137CD8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0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CB361A-A548-7457-5098-F0A2D7240E42}"/>
              </a:ext>
            </a:extLst>
          </p:cNvPr>
          <p:cNvSpPr/>
          <p:nvPr/>
        </p:nvSpPr>
        <p:spPr bwMode="white">
          <a:xfrm>
            <a:off x="10414609" y="3988783"/>
            <a:ext cx="437984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7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B55C8-0941-BAA7-ABA2-5579F7553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84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B8385-84A3-B60D-C6A5-BAF32B93238C}"/>
              </a:ext>
            </a:extLst>
          </p:cNvPr>
          <p:cNvSpPr/>
          <p:nvPr/>
        </p:nvSpPr>
        <p:spPr bwMode="white">
          <a:xfrm>
            <a:off x="9058166" y="2636754"/>
            <a:ext cx="323727" cy="39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1F968-B9E2-870F-5FF9-B23BCBD83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7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A36F46-85C9-BABF-D717-6F1C147A9A5C}"/>
              </a:ext>
            </a:extLst>
          </p:cNvPr>
          <p:cNvSpPr/>
          <p:nvPr/>
        </p:nvSpPr>
        <p:spPr bwMode="white">
          <a:xfrm>
            <a:off x="1055440" y="3235825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303D5D-C023-5EC8-A319-88E09A94D779}"/>
              </a:ext>
            </a:extLst>
          </p:cNvPr>
          <p:cNvSpPr/>
          <p:nvPr/>
        </p:nvSpPr>
        <p:spPr bwMode="white">
          <a:xfrm>
            <a:off x="1271464" y="400506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194539-DD13-6512-9B2D-4978CC0300FE}"/>
              </a:ext>
            </a:extLst>
          </p:cNvPr>
          <p:cNvSpPr/>
          <p:nvPr/>
        </p:nvSpPr>
        <p:spPr bwMode="white">
          <a:xfrm>
            <a:off x="1260004" y="4983588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8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1FB91-34B0-703C-08B9-3BA14E007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9708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F2BC9F-9C78-E841-C119-F0A2CA70B789}"/>
              </a:ext>
            </a:extLst>
          </p:cNvPr>
          <p:cNvSpPr/>
          <p:nvPr/>
        </p:nvSpPr>
        <p:spPr bwMode="white">
          <a:xfrm>
            <a:off x="551384" y="249289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878A56-76B3-32FB-612D-99A5C2D22A70}"/>
              </a:ext>
            </a:extLst>
          </p:cNvPr>
          <p:cNvSpPr/>
          <p:nvPr/>
        </p:nvSpPr>
        <p:spPr bwMode="white">
          <a:xfrm>
            <a:off x="1199456" y="326527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2F2518-1BBE-76AA-4EA4-ACFDF59980AA}"/>
              </a:ext>
            </a:extLst>
          </p:cNvPr>
          <p:cNvSpPr/>
          <p:nvPr/>
        </p:nvSpPr>
        <p:spPr bwMode="white">
          <a:xfrm>
            <a:off x="1343472" y="4227530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16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3D33C-1787-ECCF-C00D-74E5172A0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5162"/>
            <a:ext cx="11340000" cy="36076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654D5F-7857-B6EE-3188-436FB09AA2ED}"/>
              </a:ext>
            </a:extLst>
          </p:cNvPr>
          <p:cNvSpPr/>
          <p:nvPr/>
        </p:nvSpPr>
        <p:spPr bwMode="white">
          <a:xfrm>
            <a:off x="751872" y="2780928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E731B3-37BD-E9B7-E592-A0E1C942182F}"/>
              </a:ext>
            </a:extLst>
          </p:cNvPr>
          <p:cNvSpPr/>
          <p:nvPr/>
        </p:nvSpPr>
        <p:spPr bwMode="white">
          <a:xfrm>
            <a:off x="1127448" y="3682847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1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24D3A-37DE-F1D7-5E42-8D675455B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138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15B235-9BEF-EA93-B492-A1A52E8F96B2}"/>
              </a:ext>
            </a:extLst>
          </p:cNvPr>
          <p:cNvSpPr/>
          <p:nvPr/>
        </p:nvSpPr>
        <p:spPr bwMode="white">
          <a:xfrm>
            <a:off x="2246195" y="4196322"/>
            <a:ext cx="1666246" cy="4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1AC9E-CA3C-FC96-F2E0-89E3A7A24C90}"/>
              </a:ext>
            </a:extLst>
          </p:cNvPr>
          <p:cNvSpPr/>
          <p:nvPr/>
        </p:nvSpPr>
        <p:spPr bwMode="white">
          <a:xfrm>
            <a:off x="10501258" y="4205855"/>
            <a:ext cx="1152090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7C2BA0-F862-F65C-CFAE-A307FD33D045}"/>
              </a:ext>
            </a:extLst>
          </p:cNvPr>
          <p:cNvSpPr/>
          <p:nvPr/>
        </p:nvSpPr>
        <p:spPr bwMode="white">
          <a:xfrm>
            <a:off x="656119" y="5140059"/>
            <a:ext cx="1590075" cy="4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8E9BE-8588-A833-F3A1-3DA14742C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50264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82E397-86A5-DE49-B55F-53DB4439D134}"/>
              </a:ext>
            </a:extLst>
          </p:cNvPr>
          <p:cNvSpPr/>
          <p:nvPr/>
        </p:nvSpPr>
        <p:spPr bwMode="white">
          <a:xfrm>
            <a:off x="983432" y="3356992"/>
            <a:ext cx="1051316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49D6576-6952-5613-15AB-8711FF28010F}"/>
              </a:ext>
            </a:extLst>
          </p:cNvPr>
          <p:cNvSpPr/>
          <p:nvPr/>
        </p:nvSpPr>
        <p:spPr bwMode="white">
          <a:xfrm>
            <a:off x="1199456" y="518236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44112-68A6-B2EA-46F3-7AFAF4D39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3303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7CD8E8-0817-DCF8-37A8-E2A973D85DD5}"/>
              </a:ext>
            </a:extLst>
          </p:cNvPr>
          <p:cNvSpPr/>
          <p:nvPr/>
        </p:nvSpPr>
        <p:spPr bwMode="white">
          <a:xfrm>
            <a:off x="1271464" y="2348880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3AAACF-D6C6-1E30-4392-42376348631B}"/>
              </a:ext>
            </a:extLst>
          </p:cNvPr>
          <p:cNvSpPr/>
          <p:nvPr/>
        </p:nvSpPr>
        <p:spPr bwMode="white">
          <a:xfrm>
            <a:off x="1199456" y="3325909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1E0E66-CDAF-9C2E-F784-4B1432BA8036}"/>
              </a:ext>
            </a:extLst>
          </p:cNvPr>
          <p:cNvSpPr/>
          <p:nvPr/>
        </p:nvSpPr>
        <p:spPr bwMode="white">
          <a:xfrm>
            <a:off x="1226996" y="4202381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91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DC1F9-8D3A-A675-EEF6-41ED09DB9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29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7F462-76EB-ECCA-A6C4-75DCC4B22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9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11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6D512-7172-598A-7EE7-98129D031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78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20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A3F3A-A975-8EB7-C973-78FD64084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62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099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85767-A0DE-C24A-84CA-906CDD6EE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39921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78E456-1AD5-B1DC-2BAC-40EFC311D164}"/>
              </a:ext>
            </a:extLst>
          </p:cNvPr>
          <p:cNvSpPr/>
          <p:nvPr/>
        </p:nvSpPr>
        <p:spPr bwMode="white">
          <a:xfrm>
            <a:off x="623392" y="252170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EA696D-9CDD-D7E2-3E76-45240D670326}"/>
              </a:ext>
            </a:extLst>
          </p:cNvPr>
          <p:cNvSpPr/>
          <p:nvPr/>
        </p:nvSpPr>
        <p:spPr bwMode="white">
          <a:xfrm>
            <a:off x="615984" y="3364189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346100-EA5F-9F00-4AD6-1214FCFD026D}"/>
              </a:ext>
            </a:extLst>
          </p:cNvPr>
          <p:cNvSpPr/>
          <p:nvPr/>
        </p:nvSpPr>
        <p:spPr bwMode="white">
          <a:xfrm>
            <a:off x="615984" y="4201064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8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251B2-2AA3-C7AC-2350-EFB19737A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404562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7AA55B-F67E-3435-DCAD-C0A66B953C04}"/>
              </a:ext>
            </a:extLst>
          </p:cNvPr>
          <p:cNvSpPr/>
          <p:nvPr/>
        </p:nvSpPr>
        <p:spPr bwMode="white">
          <a:xfrm>
            <a:off x="839416" y="249289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786CCDC-DC10-774A-DA61-C8A7AC96704E}"/>
              </a:ext>
            </a:extLst>
          </p:cNvPr>
          <p:cNvSpPr/>
          <p:nvPr/>
        </p:nvSpPr>
        <p:spPr bwMode="white">
          <a:xfrm>
            <a:off x="839416" y="3392997"/>
            <a:ext cx="34563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8B3F3D6-08D3-CB94-BCD7-F2A8F0CF0349}"/>
              </a:ext>
            </a:extLst>
          </p:cNvPr>
          <p:cNvSpPr/>
          <p:nvPr/>
        </p:nvSpPr>
        <p:spPr bwMode="white">
          <a:xfrm>
            <a:off x="4295800" y="3452440"/>
            <a:ext cx="2304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B71F2EE-4517-7404-919B-CDAB1D3FCE3E}"/>
              </a:ext>
            </a:extLst>
          </p:cNvPr>
          <p:cNvSpPr/>
          <p:nvPr/>
        </p:nvSpPr>
        <p:spPr bwMode="white">
          <a:xfrm>
            <a:off x="6744072" y="3462374"/>
            <a:ext cx="2376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50873B8-5F72-7E13-038B-82D0237A9693}"/>
              </a:ext>
            </a:extLst>
          </p:cNvPr>
          <p:cNvSpPr/>
          <p:nvPr/>
        </p:nvSpPr>
        <p:spPr bwMode="white">
          <a:xfrm>
            <a:off x="805423" y="4244361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6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99FA4-6933-4973-2FA0-834E02109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3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058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0DFCA-F20F-C597-D422-546037200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4200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8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538D7-2266-1240-28DE-C0DDA6BB2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118951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79D73A-B4C6-9199-3E9F-BB75B280EB92}"/>
              </a:ext>
            </a:extLst>
          </p:cNvPr>
          <p:cNvSpPr/>
          <p:nvPr/>
        </p:nvSpPr>
        <p:spPr bwMode="white">
          <a:xfrm>
            <a:off x="10277416" y="4136956"/>
            <a:ext cx="331351" cy="3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2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0B213-16AD-736A-9823-59BA56048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814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EFA3B-E99A-2BDF-C92E-EA8B395F541E}"/>
              </a:ext>
            </a:extLst>
          </p:cNvPr>
          <p:cNvSpPr/>
          <p:nvPr/>
        </p:nvSpPr>
        <p:spPr bwMode="white">
          <a:xfrm>
            <a:off x="5117590" y="2420888"/>
            <a:ext cx="3498689" cy="49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EF6141-3FA5-5458-5FAC-C4941B217BB2}"/>
              </a:ext>
            </a:extLst>
          </p:cNvPr>
          <p:cNvSpPr/>
          <p:nvPr/>
        </p:nvSpPr>
        <p:spPr bwMode="white">
          <a:xfrm>
            <a:off x="5117591" y="3284985"/>
            <a:ext cx="3714713" cy="5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5A9E5B-E4F1-B11C-975A-7F5A5F578D59}"/>
              </a:ext>
            </a:extLst>
          </p:cNvPr>
          <p:cNvSpPr/>
          <p:nvPr/>
        </p:nvSpPr>
        <p:spPr bwMode="white">
          <a:xfrm>
            <a:off x="5393712" y="4070254"/>
            <a:ext cx="3654616" cy="68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EB8B3F-D51F-4996-01A8-BB0F150CD1B3}"/>
              </a:ext>
            </a:extLst>
          </p:cNvPr>
          <p:cNvSpPr/>
          <p:nvPr/>
        </p:nvSpPr>
        <p:spPr bwMode="white">
          <a:xfrm>
            <a:off x="5117590" y="5134563"/>
            <a:ext cx="4074753" cy="5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1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6359D-D2C4-589A-3A56-BB0946383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07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30E68-3BCB-ECFD-3D83-A345743DE843}"/>
              </a:ext>
            </a:extLst>
          </p:cNvPr>
          <p:cNvSpPr/>
          <p:nvPr/>
        </p:nvSpPr>
        <p:spPr bwMode="white">
          <a:xfrm>
            <a:off x="7319500" y="2564905"/>
            <a:ext cx="3313003" cy="51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D4D921-1566-CCFB-DB49-412AD3EA6DBC}"/>
              </a:ext>
            </a:extLst>
          </p:cNvPr>
          <p:cNvSpPr/>
          <p:nvPr/>
        </p:nvSpPr>
        <p:spPr bwMode="white">
          <a:xfrm>
            <a:off x="5148619" y="3573016"/>
            <a:ext cx="4115733" cy="52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DF528-D1B9-068E-A411-D7506354E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8306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DB69585-98EF-B900-7AB3-13AC2E05272E}"/>
              </a:ext>
            </a:extLst>
          </p:cNvPr>
          <p:cNvSpPr/>
          <p:nvPr/>
        </p:nvSpPr>
        <p:spPr bwMode="white">
          <a:xfrm>
            <a:off x="983432" y="3546463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0BFA0A-D81B-DA29-DD2B-C7DA0E883E52}"/>
              </a:ext>
            </a:extLst>
          </p:cNvPr>
          <p:cNvSpPr/>
          <p:nvPr/>
        </p:nvSpPr>
        <p:spPr bwMode="white">
          <a:xfrm>
            <a:off x="2351584" y="4557615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89E7F-93E8-EC72-435D-873907008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64" y="935968"/>
            <a:ext cx="11340000" cy="42191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E6B716-4BA7-B196-9637-39D47EFD6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33056"/>
            <a:ext cx="11340000" cy="380779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40B09D-9CCD-3565-B131-BAAB646E7DAA}"/>
              </a:ext>
            </a:extLst>
          </p:cNvPr>
          <p:cNvSpPr/>
          <p:nvPr/>
        </p:nvSpPr>
        <p:spPr bwMode="white">
          <a:xfrm>
            <a:off x="911424" y="2322327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DAC27A-3C31-A3B4-DD5D-F27DDD20B774}"/>
              </a:ext>
            </a:extLst>
          </p:cNvPr>
          <p:cNvSpPr/>
          <p:nvPr/>
        </p:nvSpPr>
        <p:spPr bwMode="white">
          <a:xfrm>
            <a:off x="2783632" y="3198416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96BC3D-9EA8-6987-C706-4CB91C6AEFD8}"/>
              </a:ext>
            </a:extLst>
          </p:cNvPr>
          <p:cNvSpPr/>
          <p:nvPr/>
        </p:nvSpPr>
        <p:spPr bwMode="white">
          <a:xfrm>
            <a:off x="1205464" y="4985829"/>
            <a:ext cx="6906760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4288B8-7DBC-BD93-A680-FAF21559CB64}"/>
              </a:ext>
            </a:extLst>
          </p:cNvPr>
          <p:cNvSpPr/>
          <p:nvPr/>
        </p:nvSpPr>
        <p:spPr bwMode="white">
          <a:xfrm>
            <a:off x="2351584" y="5862229"/>
            <a:ext cx="7920880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72CB5-D363-3699-87CD-E8B6A00AC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29517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C5B344-F7BA-BA62-2797-02B49694C9FE}"/>
              </a:ext>
            </a:extLst>
          </p:cNvPr>
          <p:cNvSpPr/>
          <p:nvPr/>
        </p:nvSpPr>
        <p:spPr bwMode="white">
          <a:xfrm>
            <a:off x="911424" y="2731350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7C4B7D-06BB-A2D4-707E-D5434D96E60D}"/>
              </a:ext>
            </a:extLst>
          </p:cNvPr>
          <p:cNvSpPr/>
          <p:nvPr/>
        </p:nvSpPr>
        <p:spPr bwMode="white">
          <a:xfrm>
            <a:off x="2567608" y="3619938"/>
            <a:ext cx="5472608" cy="60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7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81717-4F5B-9691-0C65-E8B68C4A9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096545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F45C76-A981-968A-3FD2-8AE992AE62C7}"/>
              </a:ext>
            </a:extLst>
          </p:cNvPr>
          <p:cNvSpPr/>
          <p:nvPr/>
        </p:nvSpPr>
        <p:spPr bwMode="white">
          <a:xfrm>
            <a:off x="10329144" y="4441039"/>
            <a:ext cx="359071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3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E0269-CD7D-3688-B3A0-280B50AAB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009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152A0-D69A-6527-6600-F9D3B4AD8FC9}"/>
              </a:ext>
            </a:extLst>
          </p:cNvPr>
          <p:cNvSpPr/>
          <p:nvPr/>
        </p:nvSpPr>
        <p:spPr bwMode="white">
          <a:xfrm>
            <a:off x="5855336" y="2559660"/>
            <a:ext cx="2420235" cy="52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ACFEC3-3470-877D-18B6-0AC1F62CEA10}"/>
              </a:ext>
            </a:extLst>
          </p:cNvPr>
          <p:cNvSpPr/>
          <p:nvPr/>
        </p:nvSpPr>
        <p:spPr bwMode="white">
          <a:xfrm>
            <a:off x="5578688" y="3616668"/>
            <a:ext cx="1989974" cy="52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00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