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6" r:id="rId11"/>
    <p:sldId id="335" r:id="rId12"/>
    <p:sldId id="334" r:id="rId13"/>
    <p:sldId id="331" r:id="rId14"/>
    <p:sldId id="330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692" y="3142578"/>
            <a:ext cx="11640616" cy="5728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1247997"/>
            <a:ext cx="11340000" cy="2145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212976"/>
            <a:ext cx="3431744" cy="33861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901610" y="3293366"/>
            <a:ext cx="3210614" cy="308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719736" y="1247997"/>
            <a:ext cx="7848872" cy="66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2383078"/>
            <a:ext cx="2160240" cy="66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27648" y="2310056"/>
            <a:ext cx="7848872" cy="9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399213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356992"/>
            <a:ext cx="3830413" cy="301492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8544272" y="3789040"/>
            <a:ext cx="331236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855640" y="1428496"/>
            <a:ext cx="8496944" cy="66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384" y="2608768"/>
            <a:ext cx="2304256" cy="66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27648" y="2400125"/>
            <a:ext cx="7848872" cy="10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90670" y="3907875"/>
            <a:ext cx="7305530" cy="66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336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861048"/>
            <a:ext cx="3830626" cy="30869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78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2315" y="2418117"/>
            <a:ext cx="380856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717032"/>
            <a:ext cx="3830626" cy="3086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3048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9087" y="3376948"/>
            <a:ext cx="314206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915080"/>
            <a:ext cx="4408438" cy="29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6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13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6428" y="3429000"/>
            <a:ext cx="2721500" cy="5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379" y="3645024"/>
            <a:ext cx="3869091" cy="2230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985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6881" y="3682132"/>
            <a:ext cx="1361561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327" y="4654713"/>
            <a:ext cx="1018790" cy="43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95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888" y="2492896"/>
            <a:ext cx="2292607" cy="60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07941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6266" y="4435678"/>
            <a:ext cx="344397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73271"/>
            <a:ext cx="11340000" cy="203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585" y="2493010"/>
            <a:ext cx="215900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5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20" y="1151992"/>
            <a:ext cx="11340000" cy="2912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4439856" cy="288848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707720" y="2348880"/>
            <a:ext cx="9492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448" y="4058686"/>
            <a:ext cx="9492736" cy="239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72464" y="2286065"/>
            <a:ext cx="917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9728" y="3203783"/>
            <a:ext cx="9492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612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3284984"/>
            <a:ext cx="4038591" cy="320271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8616280" y="3397934"/>
            <a:ext cx="3436582" cy="283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28448" y="1423878"/>
            <a:ext cx="995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5712" y="2243547"/>
            <a:ext cx="9492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2026" y="3140968"/>
            <a:ext cx="77062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