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30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1020" y="2500183"/>
            <a:ext cx="8849960" cy="185763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556792"/>
            <a:ext cx="11340000" cy="3415931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11102" y="2708920"/>
            <a:ext cx="10741481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25259" y="3501008"/>
            <a:ext cx="10741481" cy="757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11280" y="4365104"/>
            <a:ext cx="10741481" cy="757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9716338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39969" y="3122640"/>
            <a:ext cx="1074148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326704" y="3789040"/>
            <a:ext cx="1074148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39970" y="4581128"/>
            <a:ext cx="1074148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326704" y="5373216"/>
            <a:ext cx="1074148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830891" y="6056640"/>
            <a:ext cx="1074148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430195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26000" y="3429000"/>
            <a:ext cx="1074148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71464" y="4283833"/>
            <a:ext cx="1074148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43472" y="5138667"/>
            <a:ext cx="1074148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484784"/>
            <a:ext cx="11340000" cy="2585631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99456" y="2564904"/>
            <a:ext cx="1074148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17618" y="3317659"/>
            <a:ext cx="1074148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015423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25869" y="3463665"/>
            <a:ext cx="332506" cy="3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506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1500602"/>
            <a:ext cx="961662" cy="429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9798" y="2397175"/>
            <a:ext cx="476070" cy="438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50307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024519" y="3140968"/>
            <a:ext cx="1074148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83432" y="3933056"/>
            <a:ext cx="1074148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80999" y="4797152"/>
            <a:ext cx="1074148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340768"/>
            <a:ext cx="11340000" cy="357988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25259" y="2420888"/>
            <a:ext cx="1074148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27448" y="3284985"/>
            <a:ext cx="1074148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07387" y="4149082"/>
            <a:ext cx="1074148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0196524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32190" y="3068960"/>
            <a:ext cx="10741481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67384" y="4365104"/>
            <a:ext cx="10741481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271472" y="5589240"/>
            <a:ext cx="10741481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333324"/>
            <a:ext cx="11340000" cy="419135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39416" y="2348880"/>
            <a:ext cx="10741481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3432" y="3140968"/>
            <a:ext cx="10741481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5440" y="3972782"/>
            <a:ext cx="10741481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48195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716087" y="3754707"/>
            <a:ext cx="371335" cy="400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9607319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055440" y="2708920"/>
            <a:ext cx="1074148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055439" y="3410672"/>
            <a:ext cx="1074148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199456" y="4112424"/>
            <a:ext cx="1074148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072223" y="4725144"/>
            <a:ext cx="1074148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072222" y="5463552"/>
            <a:ext cx="1074148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271464" y="6237312"/>
            <a:ext cx="1074148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11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2695" y="2595660"/>
            <a:ext cx="361813" cy="400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23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1519168"/>
            <a:ext cx="361813" cy="39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183334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03513" y="2348880"/>
            <a:ext cx="902890" cy="572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124744"/>
            <a:ext cx="10642941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41691" y="3035415"/>
            <a:ext cx="7762621" cy="609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343472" y="3753939"/>
            <a:ext cx="7762621" cy="609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83432" y="4581128"/>
            <a:ext cx="7762621" cy="609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83431" y="5373341"/>
            <a:ext cx="7762621" cy="609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99456" y="6202363"/>
            <a:ext cx="7762621" cy="609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  <p:bldP spid="21" grpId="0" animBg="1"/>
      <p:bldP spid="22" grpId="0" animBg="1"/>
      <p:bldP spid="2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620688"/>
            <a:ext cx="944729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56783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44287" y="2334729"/>
            <a:ext cx="2656473" cy="43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62624" y="4005065"/>
            <a:ext cx="4801928" cy="692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11491" y="5383513"/>
            <a:ext cx="371335" cy="47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25647" y="5192964"/>
            <a:ext cx="752191" cy="457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462515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21945" y="3408045"/>
            <a:ext cx="10321290" cy="2333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340000" cy="34828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23392" y="2420888"/>
            <a:ext cx="807834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51384" y="3415998"/>
            <a:ext cx="1051316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21490" y="4225095"/>
            <a:ext cx="807834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1734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9652" y="1689128"/>
            <a:ext cx="380856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2757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82719" y="1660826"/>
            <a:ext cx="961662" cy="429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32104" y="2529003"/>
            <a:ext cx="1888598" cy="438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11333" y="3444881"/>
            <a:ext cx="342770" cy="391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340000" cy="424138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27448" y="3214548"/>
            <a:ext cx="6840760" cy="574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43472" y="4077072"/>
            <a:ext cx="6840760" cy="574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69662" y="4901619"/>
            <a:ext cx="6840760" cy="574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505" y="1340768"/>
            <a:ext cx="11340000" cy="4725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95400" y="2348880"/>
            <a:ext cx="6840760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271464" y="3789040"/>
            <a:ext cx="6840760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415480" y="5157192"/>
            <a:ext cx="6840760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82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2695" y="2626515"/>
            <a:ext cx="371335" cy="400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52695" y="4372503"/>
            <a:ext cx="371335" cy="391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1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377265"/>
            <a:ext cx="437984" cy="390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45088" y="4998321"/>
            <a:ext cx="342770" cy="390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41802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27448" y="3068960"/>
            <a:ext cx="9505056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415480" y="3934941"/>
            <a:ext cx="9505056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415480" y="4800922"/>
            <a:ext cx="9505056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2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2025-06-24T04:57:43Z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