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CAB09F5-DC3F-D723-8CA9-5B7C737D6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57" y="3043183"/>
            <a:ext cx="8497486" cy="771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F99A8-FD6A-8CF3-0BC2-D945C80DB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84040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F35188-93C6-9607-D0C2-D19AA71ED98D}"/>
              </a:ext>
            </a:extLst>
          </p:cNvPr>
          <p:cNvSpPr/>
          <p:nvPr/>
        </p:nvSpPr>
        <p:spPr bwMode="white">
          <a:xfrm>
            <a:off x="9642725" y="3017965"/>
            <a:ext cx="1666246" cy="4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6D571D-6EA1-1F3B-76E5-DF0D6103A953}"/>
              </a:ext>
            </a:extLst>
          </p:cNvPr>
          <p:cNvSpPr/>
          <p:nvPr/>
        </p:nvSpPr>
        <p:spPr bwMode="white">
          <a:xfrm>
            <a:off x="1006806" y="4371159"/>
            <a:ext cx="1628161" cy="4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84EE4D-66EA-F475-805A-36F0610741BE}"/>
              </a:ext>
            </a:extLst>
          </p:cNvPr>
          <p:cNvSpPr/>
          <p:nvPr/>
        </p:nvSpPr>
        <p:spPr bwMode="white">
          <a:xfrm>
            <a:off x="2711138" y="4371159"/>
            <a:ext cx="533198" cy="4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11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54D60-49C8-B731-2505-EFF084DD0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0011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856657-6514-331A-E162-DA5732597D5F}"/>
              </a:ext>
            </a:extLst>
          </p:cNvPr>
          <p:cNvSpPr/>
          <p:nvPr/>
        </p:nvSpPr>
        <p:spPr bwMode="white">
          <a:xfrm>
            <a:off x="1415480" y="3068961"/>
            <a:ext cx="6532433" cy="59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3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B50BC-BA62-387D-9C02-E20817AF5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A630C-B60F-3535-FCB4-26FDE00DCF07}"/>
              </a:ext>
            </a:extLst>
          </p:cNvPr>
          <p:cNvSpPr/>
          <p:nvPr/>
        </p:nvSpPr>
        <p:spPr bwMode="white">
          <a:xfrm>
            <a:off x="10386045" y="3443173"/>
            <a:ext cx="314206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86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C1D2D-F39A-31C0-51E9-28644834C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557A7-162D-408A-F1AF-8CB10272EFDB}"/>
              </a:ext>
            </a:extLst>
          </p:cNvPr>
          <p:cNvSpPr/>
          <p:nvPr/>
        </p:nvSpPr>
        <p:spPr bwMode="white">
          <a:xfrm>
            <a:off x="4730326" y="4809752"/>
            <a:ext cx="1941737" cy="113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ABA35-13DA-7679-631C-8D8858F89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185D0-E556-2F2C-9B91-5A68AE9536EB}"/>
              </a:ext>
            </a:extLst>
          </p:cNvPr>
          <p:cNvSpPr/>
          <p:nvPr/>
        </p:nvSpPr>
        <p:spPr bwMode="white">
          <a:xfrm>
            <a:off x="1788211" y="3175999"/>
            <a:ext cx="333249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2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21308-2C64-6AB2-FB6A-A0C3E684A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65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58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04C82-A1F9-2DFD-3F91-8E67B4CDB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9685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DFDD66-E100-0038-B003-BDC82057DF54}"/>
              </a:ext>
            </a:extLst>
          </p:cNvPr>
          <p:cNvSpPr/>
          <p:nvPr/>
        </p:nvSpPr>
        <p:spPr bwMode="white">
          <a:xfrm>
            <a:off x="4655840" y="4653137"/>
            <a:ext cx="4176463" cy="132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91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D1756-1550-A1F8-AD89-1F74A0292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01309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194DF1-1E13-A459-D7D9-B95EBD6B1791}"/>
              </a:ext>
            </a:extLst>
          </p:cNvPr>
          <p:cNvSpPr/>
          <p:nvPr/>
        </p:nvSpPr>
        <p:spPr bwMode="white">
          <a:xfrm>
            <a:off x="1703512" y="3429001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B8FC805-628A-81D9-CF8B-C703F1312BC5}"/>
              </a:ext>
            </a:extLst>
          </p:cNvPr>
          <p:cNvSpPr/>
          <p:nvPr/>
        </p:nvSpPr>
        <p:spPr bwMode="white">
          <a:xfrm>
            <a:off x="1847528" y="4526796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114A2B85-1685-4005-C10D-3626DCD7ABE8}"/>
              </a:ext>
            </a:extLst>
          </p:cNvPr>
          <p:cNvSpPr/>
          <p:nvPr/>
        </p:nvSpPr>
        <p:spPr bwMode="white">
          <a:xfrm>
            <a:off x="2063552" y="5669434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8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EE4F6-0DEB-CFB2-4D01-2D6E4C518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14618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23B22E-BFE7-8662-FB08-D2D31A81B3FA}"/>
              </a:ext>
            </a:extLst>
          </p:cNvPr>
          <p:cNvSpPr/>
          <p:nvPr/>
        </p:nvSpPr>
        <p:spPr bwMode="white">
          <a:xfrm>
            <a:off x="1199456" y="2276872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8B2AF23-759D-180A-2524-970E24D2FDB0}"/>
              </a:ext>
            </a:extLst>
          </p:cNvPr>
          <p:cNvSpPr/>
          <p:nvPr/>
        </p:nvSpPr>
        <p:spPr bwMode="white">
          <a:xfrm>
            <a:off x="1487488" y="3428295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57E47F9-6224-9932-B193-E5D5CFB99AFA}"/>
              </a:ext>
            </a:extLst>
          </p:cNvPr>
          <p:cNvSpPr/>
          <p:nvPr/>
        </p:nvSpPr>
        <p:spPr bwMode="white">
          <a:xfrm>
            <a:off x="1703512" y="4634423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FAAD5E7-EAC0-807B-E7BA-AE915EC1453B}"/>
              </a:ext>
            </a:extLst>
          </p:cNvPr>
          <p:cNvSpPr/>
          <p:nvPr/>
        </p:nvSpPr>
        <p:spPr bwMode="white">
          <a:xfrm>
            <a:off x="1774351" y="5758899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7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C7DC7-7BE7-7730-A495-1A63F506C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19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E1662-05D2-7A4D-24EB-E778A0A16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14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0B463F-398D-7B44-D4C0-6DF11BE88EF6}"/>
              </a:ext>
            </a:extLst>
          </p:cNvPr>
          <p:cNvSpPr/>
          <p:nvPr/>
        </p:nvSpPr>
        <p:spPr bwMode="white">
          <a:xfrm>
            <a:off x="10490780" y="2921843"/>
            <a:ext cx="361813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6BB41-2B40-583F-0127-BDBE7D7B3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939275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45708C-F584-74DF-9C2C-64C66876DB1C}"/>
              </a:ext>
            </a:extLst>
          </p:cNvPr>
          <p:cNvSpPr/>
          <p:nvPr/>
        </p:nvSpPr>
        <p:spPr bwMode="white">
          <a:xfrm>
            <a:off x="1847528" y="2276872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874BA374-9BB9-AB25-4950-DE730208C6DA}"/>
              </a:ext>
            </a:extLst>
          </p:cNvPr>
          <p:cNvSpPr/>
          <p:nvPr/>
        </p:nvSpPr>
        <p:spPr bwMode="white">
          <a:xfrm>
            <a:off x="1703512" y="3429001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EF11D579-494A-78E9-D880-6F111BDF61C8}"/>
              </a:ext>
            </a:extLst>
          </p:cNvPr>
          <p:cNvSpPr/>
          <p:nvPr/>
        </p:nvSpPr>
        <p:spPr bwMode="white">
          <a:xfrm>
            <a:off x="1127448" y="4509120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B651348F-5642-ED0F-9D48-46D784D114C8}"/>
              </a:ext>
            </a:extLst>
          </p:cNvPr>
          <p:cNvSpPr/>
          <p:nvPr/>
        </p:nvSpPr>
        <p:spPr bwMode="white">
          <a:xfrm>
            <a:off x="1161790" y="5157192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3F8FEC8E-E477-C350-B082-9822A9DF7C87}"/>
              </a:ext>
            </a:extLst>
          </p:cNvPr>
          <p:cNvSpPr/>
          <p:nvPr/>
        </p:nvSpPr>
        <p:spPr bwMode="white">
          <a:xfrm>
            <a:off x="983432" y="5949280"/>
            <a:ext cx="684076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9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FE419-4E64-C250-DCF4-2CF612D33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69249"/>
            <a:ext cx="973729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868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0D54B-E552-9175-A471-4537CD85A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533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76EA3-8905-9328-3E06-6C21CAA2FA0C}"/>
              </a:ext>
            </a:extLst>
          </p:cNvPr>
          <p:cNvSpPr/>
          <p:nvPr/>
        </p:nvSpPr>
        <p:spPr bwMode="white">
          <a:xfrm>
            <a:off x="6957687" y="1512195"/>
            <a:ext cx="618891" cy="5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D9393-6067-3202-375D-C304E398B36C}"/>
              </a:ext>
            </a:extLst>
          </p:cNvPr>
          <p:cNvSpPr/>
          <p:nvPr/>
        </p:nvSpPr>
        <p:spPr bwMode="white">
          <a:xfrm>
            <a:off x="4663027" y="2397902"/>
            <a:ext cx="609370" cy="55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5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087C9-2C6F-6043-44F1-3FA321323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78194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129119-23D6-4CB4-2676-610DB730BD23}"/>
              </a:ext>
            </a:extLst>
          </p:cNvPr>
          <p:cNvSpPr/>
          <p:nvPr/>
        </p:nvSpPr>
        <p:spPr bwMode="white">
          <a:xfrm>
            <a:off x="551384" y="3104964"/>
            <a:ext cx="6840760" cy="21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05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9525D-501C-CED0-3643-21F2FAD0D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15902"/>
            <a:ext cx="11340000" cy="422619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7BE76A-6383-5432-00DC-D95DA43F812A}"/>
              </a:ext>
            </a:extLst>
          </p:cNvPr>
          <p:cNvSpPr/>
          <p:nvPr/>
        </p:nvSpPr>
        <p:spPr bwMode="white">
          <a:xfrm>
            <a:off x="623392" y="2805196"/>
            <a:ext cx="10585176" cy="12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B00123D7-D861-F5B8-D7A5-64B44F373010}"/>
              </a:ext>
            </a:extLst>
          </p:cNvPr>
          <p:cNvSpPr/>
          <p:nvPr/>
        </p:nvSpPr>
        <p:spPr bwMode="white">
          <a:xfrm>
            <a:off x="767408" y="4221088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9C993E9-5EAC-C2FD-7020-D206B7481146}"/>
              </a:ext>
            </a:extLst>
          </p:cNvPr>
          <p:cNvSpPr/>
          <p:nvPr/>
        </p:nvSpPr>
        <p:spPr bwMode="white">
          <a:xfrm>
            <a:off x="695400" y="5038041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84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4FB88-CB47-D8FD-7886-479EA907D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50974"/>
            <a:ext cx="11340000" cy="415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77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6D5A4-ADA2-C8C2-1E0F-C77756D68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85164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CB46ED-FE5C-C67E-887D-65D0A1134F86}"/>
              </a:ext>
            </a:extLst>
          </p:cNvPr>
          <p:cNvSpPr/>
          <p:nvPr/>
        </p:nvSpPr>
        <p:spPr bwMode="white">
          <a:xfrm>
            <a:off x="3192978" y="1268760"/>
            <a:ext cx="4343182" cy="12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3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BBB52-F5DF-30FA-4E6E-801BF038F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06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398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B5F59-DF43-86A6-E4AC-24597110F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95968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8ACB8C-E3B3-6F91-F442-34A10E9BEBE1}"/>
              </a:ext>
            </a:extLst>
          </p:cNvPr>
          <p:cNvSpPr/>
          <p:nvPr/>
        </p:nvSpPr>
        <p:spPr bwMode="white">
          <a:xfrm>
            <a:off x="767408" y="2276872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AB0F3D0F-89A8-C7E8-11DA-2419829E937E}"/>
              </a:ext>
            </a:extLst>
          </p:cNvPr>
          <p:cNvSpPr/>
          <p:nvPr/>
        </p:nvSpPr>
        <p:spPr bwMode="white">
          <a:xfrm>
            <a:off x="839416" y="3446676"/>
            <a:ext cx="8856984" cy="19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F3C29372-7AF0-FE56-CAD6-C8458608C01C}"/>
              </a:ext>
            </a:extLst>
          </p:cNvPr>
          <p:cNvSpPr/>
          <p:nvPr/>
        </p:nvSpPr>
        <p:spPr bwMode="white">
          <a:xfrm>
            <a:off x="983432" y="5697252"/>
            <a:ext cx="6840760" cy="100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2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EBC2E-DF6D-6A5C-F181-9D4409DDFF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03329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A1E165-35A5-64CF-F7F9-CC4CB46CB50F}"/>
              </a:ext>
            </a:extLst>
          </p:cNvPr>
          <p:cNvSpPr/>
          <p:nvPr/>
        </p:nvSpPr>
        <p:spPr bwMode="white">
          <a:xfrm>
            <a:off x="479376" y="2789652"/>
            <a:ext cx="6840760" cy="114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FAF0FBA-427E-CE5E-63C6-7C316F12820A}"/>
              </a:ext>
            </a:extLst>
          </p:cNvPr>
          <p:cNvSpPr/>
          <p:nvPr/>
        </p:nvSpPr>
        <p:spPr bwMode="white">
          <a:xfrm>
            <a:off x="481778" y="4221088"/>
            <a:ext cx="1043875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34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1FAA1-1098-B6E6-D971-EF8C6F75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89091-8600-0172-B7BA-270A784FF682}"/>
              </a:ext>
            </a:extLst>
          </p:cNvPr>
          <p:cNvSpPr/>
          <p:nvPr/>
        </p:nvSpPr>
        <p:spPr bwMode="white">
          <a:xfrm>
            <a:off x="10481259" y="1662785"/>
            <a:ext cx="399899" cy="4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70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3BC05-01FF-49C7-74B8-ACEF415E3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27880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A6B01E-7415-B6BD-3B4A-844041126ADF}"/>
              </a:ext>
            </a:extLst>
          </p:cNvPr>
          <p:cNvSpPr/>
          <p:nvPr/>
        </p:nvSpPr>
        <p:spPr bwMode="white">
          <a:xfrm>
            <a:off x="767408" y="2996952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3425EBE-522C-097D-737E-419F52B31EDB}"/>
              </a:ext>
            </a:extLst>
          </p:cNvPr>
          <p:cNvSpPr/>
          <p:nvPr/>
        </p:nvSpPr>
        <p:spPr bwMode="white">
          <a:xfrm>
            <a:off x="767408" y="3789040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20AC479-D3C1-5380-20C7-5A35D3E81738}"/>
              </a:ext>
            </a:extLst>
          </p:cNvPr>
          <p:cNvSpPr/>
          <p:nvPr/>
        </p:nvSpPr>
        <p:spPr bwMode="white">
          <a:xfrm>
            <a:off x="551384" y="4581128"/>
            <a:ext cx="6840760" cy="125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2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A064A-37DD-6839-AB12-458066AC3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587B0-7086-2FAB-FEDB-C732CF92FA89}"/>
              </a:ext>
            </a:extLst>
          </p:cNvPr>
          <p:cNvSpPr/>
          <p:nvPr/>
        </p:nvSpPr>
        <p:spPr bwMode="white">
          <a:xfrm>
            <a:off x="10509823" y="2492289"/>
            <a:ext cx="361813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47737-7719-8B20-DF69-3B2D5C2E7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41E5F8-3272-D8D2-95AB-7E3FE9057C7C}"/>
              </a:ext>
            </a:extLst>
          </p:cNvPr>
          <p:cNvSpPr/>
          <p:nvPr/>
        </p:nvSpPr>
        <p:spPr bwMode="white">
          <a:xfrm>
            <a:off x="10481259" y="1519779"/>
            <a:ext cx="399899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0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C6736-B504-F7C7-366D-E7B743416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9FA59C-8E95-4CF7-468E-C4148E41C6EA}"/>
              </a:ext>
            </a:extLst>
          </p:cNvPr>
          <p:cNvSpPr/>
          <p:nvPr/>
        </p:nvSpPr>
        <p:spPr bwMode="white">
          <a:xfrm>
            <a:off x="10481259" y="3141529"/>
            <a:ext cx="399899" cy="41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F9981-096A-9902-E0F3-D4952B2E0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67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61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A8485-540F-3594-7428-DA3F6CB2D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24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6657A-7BBB-17D5-DE1E-FA9CCEE8F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40024"/>
            <a:ext cx="11340000" cy="2476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B3289-AF15-0B60-DF9E-9C93A07B0917}"/>
              </a:ext>
            </a:extLst>
          </p:cNvPr>
          <p:cNvSpPr/>
          <p:nvPr/>
        </p:nvSpPr>
        <p:spPr bwMode="white">
          <a:xfrm>
            <a:off x="10269775" y="1649607"/>
            <a:ext cx="399899" cy="4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E9ABA8-6540-D199-5D21-9AD84092B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61048"/>
            <a:ext cx="11340000" cy="15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